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37"/>
  </p:notesMasterIdLst>
  <p:sldIdLst>
    <p:sldId id="256" r:id="rId2"/>
    <p:sldId id="376" r:id="rId3"/>
    <p:sldId id="299" r:id="rId4"/>
    <p:sldId id="377" r:id="rId5"/>
    <p:sldId id="378" r:id="rId6"/>
    <p:sldId id="258" r:id="rId7"/>
    <p:sldId id="294" r:id="rId8"/>
    <p:sldId id="379" r:id="rId9"/>
    <p:sldId id="380" r:id="rId10"/>
    <p:sldId id="330" r:id="rId11"/>
    <p:sldId id="381" r:id="rId12"/>
    <p:sldId id="332" r:id="rId13"/>
    <p:sldId id="382" r:id="rId14"/>
    <p:sldId id="385" r:id="rId15"/>
    <p:sldId id="323" r:id="rId16"/>
    <p:sldId id="358" r:id="rId17"/>
    <p:sldId id="309" r:id="rId18"/>
    <p:sldId id="310" r:id="rId19"/>
    <p:sldId id="335" r:id="rId20"/>
    <p:sldId id="386" r:id="rId21"/>
    <p:sldId id="290" r:id="rId22"/>
    <p:sldId id="383" r:id="rId23"/>
    <p:sldId id="387" r:id="rId24"/>
    <p:sldId id="304" r:id="rId25"/>
    <p:sldId id="375" r:id="rId26"/>
    <p:sldId id="308" r:id="rId27"/>
    <p:sldId id="367" r:id="rId28"/>
    <p:sldId id="314" r:id="rId29"/>
    <p:sldId id="369" r:id="rId30"/>
    <p:sldId id="388" r:id="rId31"/>
    <p:sldId id="300" r:id="rId32"/>
    <p:sldId id="306" r:id="rId33"/>
    <p:sldId id="307" r:id="rId34"/>
    <p:sldId id="266" r:id="rId35"/>
    <p:sldId id="389" r:id="rId3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5122"/>
    <a:srgbClr val="060683"/>
    <a:srgbClr val="44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94503" autoAdjust="0"/>
  </p:normalViewPr>
  <p:slideViewPr>
    <p:cSldViewPr>
      <p:cViewPr varScale="1">
        <p:scale>
          <a:sx n="78" d="100"/>
          <a:sy n="78" d="100"/>
        </p:scale>
        <p:origin x="648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F5414-EA98-4311-B952-1C561DB2EB1B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53B28-8AB0-447F-9C7F-9E416F444F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250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53B28-8AB0-447F-9C7F-9E416F444F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72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53B28-8AB0-447F-9C7F-9E416F444F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111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53B28-8AB0-447F-9C7F-9E416F444F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4299" y="237566"/>
            <a:ext cx="11163401" cy="51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89611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048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33679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30480">
            <a:solidFill>
              <a:srgbClr val="4453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12700" y="3505"/>
            <a:ext cx="12217400" cy="8489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4299" y="1043127"/>
            <a:ext cx="11163401" cy="1635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nkyung.com/economy/article/202303010588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tn.co.kr/_ln/0102_20230310085652438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kado.net/" TargetMode="External"/><Relationship Id="rId13" Type="http://schemas.openxmlformats.org/officeDocument/2006/relationships/hyperlink" Target="https://story.s-oil.com/2021/09/15/%EC%B9%B4%EC%85%B0%EC%96%B4%EB%A7%81-%EC%B0%90%EB%A6%AC%EB%B7%B0-%EB%8C%80%EB%B0%A9%EC%B6%9C/" TargetMode="External"/><Relationship Id="rId3" Type="http://schemas.openxmlformats.org/officeDocument/2006/relationships/hyperlink" Target="https://www.minimumwage.go.kr/minWage/policy/decisionMain.do" TargetMode="External"/><Relationship Id="rId7" Type="http://schemas.openxmlformats.org/officeDocument/2006/relationships/hyperlink" Target="http://news.bizwatch.co.kr/article/finance/2023/05/10/0024" TargetMode="External"/><Relationship Id="rId12" Type="http://schemas.openxmlformats.org/officeDocument/2006/relationships/hyperlink" Target="https://www.hani.co.kr/arti/economy/car/1098867.html" TargetMode="External"/><Relationship Id="rId2" Type="http://schemas.openxmlformats.org/officeDocument/2006/relationships/hyperlink" Target="https://www.cctoday.co/" TargetMode="External"/><Relationship Id="rId16" Type="http://schemas.openxmlformats.org/officeDocument/2006/relationships/hyperlink" Target="https://www.shinhancard.com/pconts/html/card/apply/credit/1221135_2207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is.go.kr/" TargetMode="External"/><Relationship Id="rId11" Type="http://schemas.openxmlformats.org/officeDocument/2006/relationships/hyperlink" Target="https://magazine.hankyung.com/money/article/202101203243c" TargetMode="External"/><Relationship Id="rId5" Type="http://schemas.openxmlformats.org/officeDocument/2006/relationships/hyperlink" Target="https://www.yna.co.kr/" TargetMode="External"/><Relationship Id="rId15" Type="http://schemas.openxmlformats.org/officeDocument/2006/relationships/hyperlink" Target="https://www.nbntv.co.kr/news/articleView.html?idxno=973995" TargetMode="External"/><Relationship Id="rId10" Type="http://schemas.openxmlformats.org/officeDocument/2006/relationships/hyperlink" Target="https://www.riesplant.com/shop_view/?idx=42" TargetMode="External"/><Relationship Id="rId4" Type="http://schemas.openxmlformats.org/officeDocument/2006/relationships/hyperlink" Target="https://kakaopay.tistory.com/39" TargetMode="External"/><Relationship Id="rId9" Type="http://schemas.openxmlformats.org/officeDocument/2006/relationships/hyperlink" Target="http://www.landliberty.or.kr/module/board/board.php?bo_table=journalism&amp;wr_id=470" TargetMode="External"/><Relationship Id="rId14" Type="http://schemas.openxmlformats.org/officeDocument/2006/relationships/hyperlink" Target="https://www.newsquest.co.kr/news/articleView.html?idxno=7290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15311"/>
            <a:ext cx="12192000" cy="1932939"/>
          </a:xfrm>
          <a:custGeom>
            <a:avLst/>
            <a:gdLst/>
            <a:ahLst/>
            <a:cxnLst/>
            <a:rect l="l" t="t" r="r" b="b"/>
            <a:pathLst>
              <a:path w="12192000" h="1932939">
                <a:moveTo>
                  <a:pt x="12192000" y="0"/>
                </a:moveTo>
                <a:lnTo>
                  <a:pt x="0" y="0"/>
                </a:lnTo>
                <a:lnTo>
                  <a:pt x="0" y="1932432"/>
                </a:lnTo>
                <a:lnTo>
                  <a:pt x="12192000" y="1932432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2437" y="3089821"/>
            <a:ext cx="4378706" cy="47448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19"/>
              </a:spcBef>
            </a:pPr>
            <a:r>
              <a:rPr lang="ko-KR" altLang="en-US" sz="2400" b="1" spc="-50">
                <a:latin typeface="맑은 고딕"/>
                <a:cs typeface="맑은 고딕"/>
              </a:rPr>
              <a:t>너</a:t>
            </a:r>
            <a:r>
              <a:rPr lang="en-US" altLang="ko-KR" sz="2400" b="1" spc="-50">
                <a:latin typeface="맑은 고딕"/>
                <a:cs typeface="맑은 고딕"/>
              </a:rPr>
              <a:t>T</a:t>
            </a:r>
            <a:r>
              <a:rPr lang="ko-KR" altLang="en-US" sz="2400" b="1" spc="-50">
                <a:latin typeface="맑은 고딕"/>
                <a:cs typeface="맑은 고딕"/>
              </a:rPr>
              <a:t>야</a:t>
            </a:r>
            <a:r>
              <a:rPr lang="en-US" altLang="ko-KR" sz="2400" b="1" spc="-50">
                <a:latin typeface="맑은 고딕"/>
                <a:cs typeface="맑은 고딕"/>
              </a:rPr>
              <a:t>? </a:t>
            </a:r>
            <a:r>
              <a:rPr sz="2400" b="1">
                <a:latin typeface="맑은 고딕"/>
                <a:cs typeface="맑은 고딕"/>
              </a:rPr>
              <a:t>조</a:t>
            </a:r>
          </a:p>
        </p:txBody>
      </p:sp>
      <p:sp>
        <p:nvSpPr>
          <p:cNvPr id="281" name="Google Shape;140;p26">
            <a:extLst>
              <a:ext uri="{FF2B5EF4-FFF2-40B4-BE49-F238E27FC236}">
                <a16:creationId xmlns:a16="http://schemas.microsoft.com/office/drawing/2014/main" id="{1C5E36E8-43A7-F84F-9732-3C5CCE88A287}"/>
              </a:ext>
            </a:extLst>
          </p:cNvPr>
          <p:cNvSpPr/>
          <p:nvPr/>
        </p:nvSpPr>
        <p:spPr>
          <a:xfrm>
            <a:off x="8299494" y="3445362"/>
            <a:ext cx="3029400" cy="2370300"/>
          </a:xfrm>
          <a:prstGeom prst="roundRect">
            <a:avLst>
              <a:gd name="adj" fmla="val 14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141;p26">
            <a:extLst>
              <a:ext uri="{FF2B5EF4-FFF2-40B4-BE49-F238E27FC236}">
                <a16:creationId xmlns:a16="http://schemas.microsoft.com/office/drawing/2014/main" id="{8CC42992-A8EA-ECAF-14F2-24783CDB35CE}"/>
              </a:ext>
            </a:extLst>
          </p:cNvPr>
          <p:cNvGrpSpPr/>
          <p:nvPr/>
        </p:nvGrpSpPr>
        <p:grpSpPr>
          <a:xfrm>
            <a:off x="8211143" y="3183262"/>
            <a:ext cx="3029365" cy="2547136"/>
            <a:chOff x="4741999" y="986350"/>
            <a:chExt cx="3029365" cy="2547136"/>
          </a:xfrm>
        </p:grpSpPr>
        <p:sp>
          <p:nvSpPr>
            <p:cNvPr id="283" name="Google Shape;142;p26">
              <a:extLst>
                <a:ext uri="{FF2B5EF4-FFF2-40B4-BE49-F238E27FC236}">
                  <a16:creationId xmlns:a16="http://schemas.microsoft.com/office/drawing/2014/main" id="{D0E35D9F-D85A-38CB-B5EF-ADA4A35D4A35}"/>
                </a:ext>
              </a:extLst>
            </p:cNvPr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43;p26">
              <a:extLst>
                <a:ext uri="{FF2B5EF4-FFF2-40B4-BE49-F238E27FC236}">
                  <a16:creationId xmlns:a16="http://schemas.microsoft.com/office/drawing/2014/main" id="{5B863DDC-2917-1D4B-B1DF-4997FD28E823}"/>
                </a:ext>
              </a:extLst>
            </p:cNvPr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44;p26">
              <a:extLst>
                <a:ext uri="{FF2B5EF4-FFF2-40B4-BE49-F238E27FC236}">
                  <a16:creationId xmlns:a16="http://schemas.microsoft.com/office/drawing/2014/main" id="{0745EFB3-562A-1603-8C57-F5E30ED4C306}"/>
                </a:ext>
              </a:extLst>
            </p:cNvPr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45;p26">
              <a:extLst>
                <a:ext uri="{FF2B5EF4-FFF2-40B4-BE49-F238E27FC236}">
                  <a16:creationId xmlns:a16="http://schemas.microsoft.com/office/drawing/2014/main" id="{F576E560-DC9E-163B-836E-83BC514FC023}"/>
                </a:ext>
              </a:extLst>
            </p:cNvPr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46;p26">
              <a:extLst>
                <a:ext uri="{FF2B5EF4-FFF2-40B4-BE49-F238E27FC236}">
                  <a16:creationId xmlns:a16="http://schemas.microsoft.com/office/drawing/2014/main" id="{3379517F-BFEE-A9B9-1FF8-0269EFAAE4C4}"/>
                </a:ext>
              </a:extLst>
            </p:cNvPr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47;p26">
              <a:extLst>
                <a:ext uri="{FF2B5EF4-FFF2-40B4-BE49-F238E27FC236}">
                  <a16:creationId xmlns:a16="http://schemas.microsoft.com/office/drawing/2014/main" id="{9D146D95-7098-BA00-ADF8-5E13A193E8E6}"/>
                </a:ext>
              </a:extLst>
            </p:cNvPr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48;p26">
              <a:extLst>
                <a:ext uri="{FF2B5EF4-FFF2-40B4-BE49-F238E27FC236}">
                  <a16:creationId xmlns:a16="http://schemas.microsoft.com/office/drawing/2014/main" id="{6BC52668-6D1F-71FE-7264-F43B78146787}"/>
                </a:ext>
              </a:extLst>
            </p:cNvPr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49;p26">
              <a:extLst>
                <a:ext uri="{FF2B5EF4-FFF2-40B4-BE49-F238E27FC236}">
                  <a16:creationId xmlns:a16="http://schemas.microsoft.com/office/drawing/2014/main" id="{EAF4509A-00BE-EAA8-8F9F-550C8D047ABE}"/>
                </a:ext>
              </a:extLst>
            </p:cNvPr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50;p26">
              <a:extLst>
                <a:ext uri="{FF2B5EF4-FFF2-40B4-BE49-F238E27FC236}">
                  <a16:creationId xmlns:a16="http://schemas.microsoft.com/office/drawing/2014/main" id="{F9476480-8EBD-AF2C-B95F-C3ADC260E9A7}"/>
                </a:ext>
              </a:extLst>
            </p:cNvPr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51;p26">
              <a:extLst>
                <a:ext uri="{FF2B5EF4-FFF2-40B4-BE49-F238E27FC236}">
                  <a16:creationId xmlns:a16="http://schemas.microsoft.com/office/drawing/2014/main" id="{2DCE4129-0152-19CF-A2F9-E833D640E6F7}"/>
                </a:ext>
              </a:extLst>
            </p:cNvPr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52;p26">
              <a:extLst>
                <a:ext uri="{FF2B5EF4-FFF2-40B4-BE49-F238E27FC236}">
                  <a16:creationId xmlns:a16="http://schemas.microsoft.com/office/drawing/2014/main" id="{B9DD6A9B-C781-3589-B23F-4E1B5C51D250}"/>
                </a:ext>
              </a:extLst>
            </p:cNvPr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53;p26">
              <a:extLst>
                <a:ext uri="{FF2B5EF4-FFF2-40B4-BE49-F238E27FC236}">
                  <a16:creationId xmlns:a16="http://schemas.microsoft.com/office/drawing/2014/main" id="{13BE1615-5119-EC7C-0772-A69AE1178F94}"/>
                </a:ext>
              </a:extLst>
            </p:cNvPr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54;p26">
              <a:extLst>
                <a:ext uri="{FF2B5EF4-FFF2-40B4-BE49-F238E27FC236}">
                  <a16:creationId xmlns:a16="http://schemas.microsoft.com/office/drawing/2014/main" id="{49C908BF-D570-6F90-DBAE-ABACFA70BF5E}"/>
                </a:ext>
              </a:extLst>
            </p:cNvPr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55;p26">
              <a:extLst>
                <a:ext uri="{FF2B5EF4-FFF2-40B4-BE49-F238E27FC236}">
                  <a16:creationId xmlns:a16="http://schemas.microsoft.com/office/drawing/2014/main" id="{B013D71F-E0DE-834A-A84F-85D5ED3B3F2F}"/>
                </a:ext>
              </a:extLst>
            </p:cNvPr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56;p26">
              <a:extLst>
                <a:ext uri="{FF2B5EF4-FFF2-40B4-BE49-F238E27FC236}">
                  <a16:creationId xmlns:a16="http://schemas.microsoft.com/office/drawing/2014/main" id="{1FF2FA45-5506-121E-FB06-698B4DC77803}"/>
                </a:ext>
              </a:extLst>
            </p:cNvPr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157;p26">
            <a:extLst>
              <a:ext uri="{FF2B5EF4-FFF2-40B4-BE49-F238E27FC236}">
                <a16:creationId xmlns:a16="http://schemas.microsoft.com/office/drawing/2014/main" id="{D7658ACA-CF19-CF31-10D3-958A81D35DE2}"/>
              </a:ext>
            </a:extLst>
          </p:cNvPr>
          <p:cNvSpPr/>
          <p:nvPr/>
        </p:nvSpPr>
        <p:spPr>
          <a:xfrm>
            <a:off x="9231394" y="3446731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167;p26">
            <a:extLst>
              <a:ext uri="{FF2B5EF4-FFF2-40B4-BE49-F238E27FC236}">
                <a16:creationId xmlns:a16="http://schemas.microsoft.com/office/drawing/2014/main" id="{126D1C6F-34FE-54BB-62FF-8FB9C32E4087}"/>
              </a:ext>
            </a:extLst>
          </p:cNvPr>
          <p:cNvGrpSpPr/>
          <p:nvPr/>
        </p:nvGrpSpPr>
        <p:grpSpPr>
          <a:xfrm>
            <a:off x="9007002" y="6036197"/>
            <a:ext cx="203088" cy="412126"/>
            <a:chOff x="7764635" y="2404362"/>
            <a:chExt cx="353565" cy="717489"/>
          </a:xfrm>
        </p:grpSpPr>
        <p:sp>
          <p:nvSpPr>
            <p:cNvPr id="300" name="Google Shape;168;p26">
              <a:extLst>
                <a:ext uri="{FF2B5EF4-FFF2-40B4-BE49-F238E27FC236}">
                  <a16:creationId xmlns:a16="http://schemas.microsoft.com/office/drawing/2014/main" id="{A8220F26-300B-C258-F16B-AFA811488397}"/>
                </a:ext>
              </a:extLst>
            </p:cNvPr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69;p26">
              <a:extLst>
                <a:ext uri="{FF2B5EF4-FFF2-40B4-BE49-F238E27FC236}">
                  <a16:creationId xmlns:a16="http://schemas.microsoft.com/office/drawing/2014/main" id="{C3332A9C-BA8F-5F53-C80C-6BB09F082549}"/>
                </a:ext>
              </a:extLst>
            </p:cNvPr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172;p26">
            <a:extLst>
              <a:ext uri="{FF2B5EF4-FFF2-40B4-BE49-F238E27FC236}">
                <a16:creationId xmlns:a16="http://schemas.microsoft.com/office/drawing/2014/main" id="{80B72E1C-34E8-1778-E6BA-23AABEF75B3D}"/>
              </a:ext>
            </a:extLst>
          </p:cNvPr>
          <p:cNvGrpSpPr/>
          <p:nvPr/>
        </p:nvGrpSpPr>
        <p:grpSpPr>
          <a:xfrm>
            <a:off x="11313261" y="5437075"/>
            <a:ext cx="777728" cy="1334382"/>
            <a:chOff x="7825967" y="3240163"/>
            <a:chExt cx="777728" cy="1334382"/>
          </a:xfrm>
        </p:grpSpPr>
        <p:sp>
          <p:nvSpPr>
            <p:cNvPr id="305" name="Google Shape;173;p26">
              <a:extLst>
                <a:ext uri="{FF2B5EF4-FFF2-40B4-BE49-F238E27FC236}">
                  <a16:creationId xmlns:a16="http://schemas.microsoft.com/office/drawing/2014/main" id="{737F3AB3-7464-F25B-E0E2-4DB5E67DB4D7}"/>
                </a:ext>
              </a:extLst>
            </p:cNvPr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74;p26">
              <a:extLst>
                <a:ext uri="{FF2B5EF4-FFF2-40B4-BE49-F238E27FC236}">
                  <a16:creationId xmlns:a16="http://schemas.microsoft.com/office/drawing/2014/main" id="{88A48601-F7FD-3361-D66C-01B37AC8C418}"/>
                </a:ext>
              </a:extLst>
            </p:cNvPr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75;p26">
              <a:extLst>
                <a:ext uri="{FF2B5EF4-FFF2-40B4-BE49-F238E27FC236}">
                  <a16:creationId xmlns:a16="http://schemas.microsoft.com/office/drawing/2014/main" id="{8A66CBA9-0154-93F1-457C-544917DE611D}"/>
                </a:ext>
              </a:extLst>
            </p:cNvPr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76;p26">
              <a:extLst>
                <a:ext uri="{FF2B5EF4-FFF2-40B4-BE49-F238E27FC236}">
                  <a16:creationId xmlns:a16="http://schemas.microsoft.com/office/drawing/2014/main" id="{4761BBC3-5F80-E4AF-074C-B9E8332E5BB7}"/>
                </a:ext>
              </a:extLst>
            </p:cNvPr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77;p26">
              <a:extLst>
                <a:ext uri="{FF2B5EF4-FFF2-40B4-BE49-F238E27FC236}">
                  <a16:creationId xmlns:a16="http://schemas.microsoft.com/office/drawing/2014/main" id="{C9476744-CD13-FFF9-7DE4-FF5EBF8EBF08}"/>
                </a:ext>
              </a:extLst>
            </p:cNvPr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78;p26">
              <a:extLst>
                <a:ext uri="{FF2B5EF4-FFF2-40B4-BE49-F238E27FC236}">
                  <a16:creationId xmlns:a16="http://schemas.microsoft.com/office/drawing/2014/main" id="{0C8D716C-D3CE-9E8E-AC82-1D728AB116F7}"/>
                </a:ext>
              </a:extLst>
            </p:cNvPr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180;p26">
            <a:extLst>
              <a:ext uri="{FF2B5EF4-FFF2-40B4-BE49-F238E27FC236}">
                <a16:creationId xmlns:a16="http://schemas.microsoft.com/office/drawing/2014/main" id="{67880D16-CA09-8AAD-83AE-A9206AAB83BD}"/>
              </a:ext>
            </a:extLst>
          </p:cNvPr>
          <p:cNvGrpSpPr/>
          <p:nvPr/>
        </p:nvGrpSpPr>
        <p:grpSpPr>
          <a:xfrm>
            <a:off x="7170825" y="5982226"/>
            <a:ext cx="576962" cy="773332"/>
            <a:chOff x="3429656" y="3785314"/>
            <a:chExt cx="576962" cy="773332"/>
          </a:xfrm>
        </p:grpSpPr>
        <p:sp>
          <p:nvSpPr>
            <p:cNvPr id="312" name="Google Shape;181;p26">
              <a:extLst>
                <a:ext uri="{FF2B5EF4-FFF2-40B4-BE49-F238E27FC236}">
                  <a16:creationId xmlns:a16="http://schemas.microsoft.com/office/drawing/2014/main" id="{81F64A18-2661-B9D8-8C65-3DA4E4D97B29}"/>
                </a:ext>
              </a:extLst>
            </p:cNvPr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82;p26">
              <a:extLst>
                <a:ext uri="{FF2B5EF4-FFF2-40B4-BE49-F238E27FC236}">
                  <a16:creationId xmlns:a16="http://schemas.microsoft.com/office/drawing/2014/main" id="{2BA520A4-B615-DB4E-6E78-B26D91E06CCD}"/>
                </a:ext>
              </a:extLst>
            </p:cNvPr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83;p26">
              <a:extLst>
                <a:ext uri="{FF2B5EF4-FFF2-40B4-BE49-F238E27FC236}">
                  <a16:creationId xmlns:a16="http://schemas.microsoft.com/office/drawing/2014/main" id="{01496829-C66B-8A4A-D258-AD9B1D05EF5F}"/>
                </a:ext>
              </a:extLst>
            </p:cNvPr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84;p26">
              <a:extLst>
                <a:ext uri="{FF2B5EF4-FFF2-40B4-BE49-F238E27FC236}">
                  <a16:creationId xmlns:a16="http://schemas.microsoft.com/office/drawing/2014/main" id="{E333BFB8-16FD-66F6-9F0A-1FDB9D280AA4}"/>
                </a:ext>
              </a:extLst>
            </p:cNvPr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85;p26">
              <a:extLst>
                <a:ext uri="{FF2B5EF4-FFF2-40B4-BE49-F238E27FC236}">
                  <a16:creationId xmlns:a16="http://schemas.microsoft.com/office/drawing/2014/main" id="{D48EA9CA-3AC9-70DC-30ED-519A185E9CD3}"/>
                </a:ext>
              </a:extLst>
            </p:cNvPr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86;p26">
              <a:extLst>
                <a:ext uri="{FF2B5EF4-FFF2-40B4-BE49-F238E27FC236}">
                  <a16:creationId xmlns:a16="http://schemas.microsoft.com/office/drawing/2014/main" id="{4973D03B-0F83-0582-CA23-A2BD3DB2B13E}"/>
                </a:ext>
              </a:extLst>
            </p:cNvPr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187;p26">
            <a:extLst>
              <a:ext uri="{FF2B5EF4-FFF2-40B4-BE49-F238E27FC236}">
                <a16:creationId xmlns:a16="http://schemas.microsoft.com/office/drawing/2014/main" id="{0FF24408-80E0-D6F5-18A0-FF8299E98082}"/>
              </a:ext>
            </a:extLst>
          </p:cNvPr>
          <p:cNvSpPr/>
          <p:nvPr/>
        </p:nvSpPr>
        <p:spPr>
          <a:xfrm>
            <a:off x="9483262" y="4059239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188;p26">
            <a:extLst>
              <a:ext uri="{FF2B5EF4-FFF2-40B4-BE49-F238E27FC236}">
                <a16:creationId xmlns:a16="http://schemas.microsoft.com/office/drawing/2014/main" id="{04D22B23-41BC-6F2D-71D2-A7D152BE2D5D}"/>
              </a:ext>
            </a:extLst>
          </p:cNvPr>
          <p:cNvSpPr/>
          <p:nvPr/>
        </p:nvSpPr>
        <p:spPr>
          <a:xfrm>
            <a:off x="10347536" y="4387838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189;p26">
            <a:extLst>
              <a:ext uri="{FF2B5EF4-FFF2-40B4-BE49-F238E27FC236}">
                <a16:creationId xmlns:a16="http://schemas.microsoft.com/office/drawing/2014/main" id="{23C0BE2B-5452-754D-C11B-BBC55C53BC6C}"/>
              </a:ext>
            </a:extLst>
          </p:cNvPr>
          <p:cNvSpPr/>
          <p:nvPr/>
        </p:nvSpPr>
        <p:spPr>
          <a:xfrm>
            <a:off x="10190344" y="5951165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190;p26">
            <a:extLst>
              <a:ext uri="{FF2B5EF4-FFF2-40B4-BE49-F238E27FC236}">
                <a16:creationId xmlns:a16="http://schemas.microsoft.com/office/drawing/2014/main" id="{7BC8321B-3D84-B9B2-ADD5-D90E8017DD6E}"/>
              </a:ext>
            </a:extLst>
          </p:cNvPr>
          <p:cNvSpPr/>
          <p:nvPr/>
        </p:nvSpPr>
        <p:spPr>
          <a:xfrm>
            <a:off x="10430761" y="5951165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191;p26">
            <a:extLst>
              <a:ext uri="{FF2B5EF4-FFF2-40B4-BE49-F238E27FC236}">
                <a16:creationId xmlns:a16="http://schemas.microsoft.com/office/drawing/2014/main" id="{6899FC5C-70A1-D051-FB9C-FE4F305B8A19}"/>
              </a:ext>
            </a:extLst>
          </p:cNvPr>
          <p:cNvSpPr/>
          <p:nvPr/>
        </p:nvSpPr>
        <p:spPr>
          <a:xfrm>
            <a:off x="10671354" y="5951165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192;p26">
            <a:extLst>
              <a:ext uri="{FF2B5EF4-FFF2-40B4-BE49-F238E27FC236}">
                <a16:creationId xmlns:a16="http://schemas.microsoft.com/office/drawing/2014/main" id="{93914C0F-2263-02EA-3BF2-A0CB53BF4D11}"/>
              </a:ext>
            </a:extLst>
          </p:cNvPr>
          <p:cNvSpPr/>
          <p:nvPr/>
        </p:nvSpPr>
        <p:spPr>
          <a:xfrm>
            <a:off x="10911991" y="5951165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193;p26">
            <a:extLst>
              <a:ext uri="{FF2B5EF4-FFF2-40B4-BE49-F238E27FC236}">
                <a16:creationId xmlns:a16="http://schemas.microsoft.com/office/drawing/2014/main" id="{D45B3C09-00F4-E008-0963-C605636014BC}"/>
              </a:ext>
            </a:extLst>
          </p:cNvPr>
          <p:cNvSpPr/>
          <p:nvPr/>
        </p:nvSpPr>
        <p:spPr>
          <a:xfrm>
            <a:off x="10344641" y="5223244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194;p26">
            <a:extLst>
              <a:ext uri="{FF2B5EF4-FFF2-40B4-BE49-F238E27FC236}">
                <a16:creationId xmlns:a16="http://schemas.microsoft.com/office/drawing/2014/main" id="{C778730F-4547-38D3-C169-4E6D1800D278}"/>
              </a:ext>
            </a:extLst>
          </p:cNvPr>
          <p:cNvSpPr/>
          <p:nvPr/>
        </p:nvSpPr>
        <p:spPr>
          <a:xfrm>
            <a:off x="9517894" y="4859237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195;p26">
            <a:extLst>
              <a:ext uri="{FF2B5EF4-FFF2-40B4-BE49-F238E27FC236}">
                <a16:creationId xmlns:a16="http://schemas.microsoft.com/office/drawing/2014/main" id="{08E0578E-51BF-B6F8-5F4F-236DC05D273B}"/>
              </a:ext>
            </a:extLst>
          </p:cNvPr>
          <p:cNvSpPr/>
          <p:nvPr/>
        </p:nvSpPr>
        <p:spPr>
          <a:xfrm>
            <a:off x="10630158" y="5171827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196;p26">
            <a:extLst>
              <a:ext uri="{FF2B5EF4-FFF2-40B4-BE49-F238E27FC236}">
                <a16:creationId xmlns:a16="http://schemas.microsoft.com/office/drawing/2014/main" id="{DE19910C-1A27-2B84-704A-DB0AB089A0A6}"/>
              </a:ext>
            </a:extLst>
          </p:cNvPr>
          <p:cNvGrpSpPr/>
          <p:nvPr/>
        </p:nvGrpSpPr>
        <p:grpSpPr>
          <a:xfrm>
            <a:off x="9586800" y="4949221"/>
            <a:ext cx="1407691" cy="1286147"/>
            <a:chOff x="6117656" y="2752309"/>
            <a:chExt cx="1407691" cy="1286147"/>
          </a:xfrm>
        </p:grpSpPr>
        <p:sp>
          <p:nvSpPr>
            <p:cNvPr id="328" name="Google Shape;197;p26">
              <a:extLst>
                <a:ext uri="{FF2B5EF4-FFF2-40B4-BE49-F238E27FC236}">
                  <a16:creationId xmlns:a16="http://schemas.microsoft.com/office/drawing/2014/main" id="{30CD870C-8BD4-74B1-E731-BD264D488EBA}"/>
                </a:ext>
              </a:extLst>
            </p:cNvPr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8;p26">
              <a:extLst>
                <a:ext uri="{FF2B5EF4-FFF2-40B4-BE49-F238E27FC236}">
                  <a16:creationId xmlns:a16="http://schemas.microsoft.com/office/drawing/2014/main" id="{E7E2859B-F47C-CA9F-17FC-4A615BE9ED18}"/>
                </a:ext>
              </a:extLst>
            </p:cNvPr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9;p26">
              <a:extLst>
                <a:ext uri="{FF2B5EF4-FFF2-40B4-BE49-F238E27FC236}">
                  <a16:creationId xmlns:a16="http://schemas.microsoft.com/office/drawing/2014/main" id="{FF805782-5F51-B09E-7BDF-4687E38488A0}"/>
                </a:ext>
              </a:extLst>
            </p:cNvPr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00;p26">
              <a:extLst>
                <a:ext uri="{FF2B5EF4-FFF2-40B4-BE49-F238E27FC236}">
                  <a16:creationId xmlns:a16="http://schemas.microsoft.com/office/drawing/2014/main" id="{01964155-3C40-E92B-1D42-997201137FC1}"/>
                </a:ext>
              </a:extLst>
            </p:cNvPr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1;p26">
              <a:extLst>
                <a:ext uri="{FF2B5EF4-FFF2-40B4-BE49-F238E27FC236}">
                  <a16:creationId xmlns:a16="http://schemas.microsoft.com/office/drawing/2014/main" id="{81D2FBE6-2847-B240-1CCF-1CC4814C2CEA}"/>
                </a:ext>
              </a:extLst>
            </p:cNvPr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2;p26">
              <a:extLst>
                <a:ext uri="{FF2B5EF4-FFF2-40B4-BE49-F238E27FC236}">
                  <a16:creationId xmlns:a16="http://schemas.microsoft.com/office/drawing/2014/main" id="{57C7E289-15D2-2B39-595E-D5499E457AC1}"/>
                </a:ext>
              </a:extLst>
            </p:cNvPr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3;p26">
              <a:extLst>
                <a:ext uri="{FF2B5EF4-FFF2-40B4-BE49-F238E27FC236}">
                  <a16:creationId xmlns:a16="http://schemas.microsoft.com/office/drawing/2014/main" id="{68D4F627-060B-1762-590E-33FA98C94169}"/>
                </a:ext>
              </a:extLst>
            </p:cNvPr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4;p26">
              <a:extLst>
                <a:ext uri="{FF2B5EF4-FFF2-40B4-BE49-F238E27FC236}">
                  <a16:creationId xmlns:a16="http://schemas.microsoft.com/office/drawing/2014/main" id="{5CA6EB3F-0516-3C49-34AE-53C2DFD15A54}"/>
                </a:ext>
              </a:extLst>
            </p:cNvPr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5;p26">
              <a:extLst>
                <a:ext uri="{FF2B5EF4-FFF2-40B4-BE49-F238E27FC236}">
                  <a16:creationId xmlns:a16="http://schemas.microsoft.com/office/drawing/2014/main" id="{2E7D6A2C-72B3-D531-2A4C-67184C34035B}"/>
                </a:ext>
              </a:extLst>
            </p:cNvPr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6;p26">
              <a:extLst>
                <a:ext uri="{FF2B5EF4-FFF2-40B4-BE49-F238E27FC236}">
                  <a16:creationId xmlns:a16="http://schemas.microsoft.com/office/drawing/2014/main" id="{949BAE22-D345-8F7D-2389-CD26CEE9FD21}"/>
                </a:ext>
              </a:extLst>
            </p:cNvPr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7;p26">
              <a:extLst>
                <a:ext uri="{FF2B5EF4-FFF2-40B4-BE49-F238E27FC236}">
                  <a16:creationId xmlns:a16="http://schemas.microsoft.com/office/drawing/2014/main" id="{89B136A7-2FAF-0D69-595A-81D84323E607}"/>
                </a:ext>
              </a:extLst>
            </p:cNvPr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8;p26">
              <a:extLst>
                <a:ext uri="{FF2B5EF4-FFF2-40B4-BE49-F238E27FC236}">
                  <a16:creationId xmlns:a16="http://schemas.microsoft.com/office/drawing/2014/main" id="{99C0B926-C5E4-F0F7-5847-ABFCBBE8F0E1}"/>
                </a:ext>
              </a:extLst>
            </p:cNvPr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9;p26">
              <a:extLst>
                <a:ext uri="{FF2B5EF4-FFF2-40B4-BE49-F238E27FC236}">
                  <a16:creationId xmlns:a16="http://schemas.microsoft.com/office/drawing/2014/main" id="{314AB910-E5DC-FA86-D44C-36D646104257}"/>
                </a:ext>
              </a:extLst>
            </p:cNvPr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10;p26">
              <a:extLst>
                <a:ext uri="{FF2B5EF4-FFF2-40B4-BE49-F238E27FC236}">
                  <a16:creationId xmlns:a16="http://schemas.microsoft.com/office/drawing/2014/main" id="{9B583DA8-D30A-2BD4-5FF6-C9108CEFD073}"/>
                </a:ext>
              </a:extLst>
            </p:cNvPr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11;p26">
              <a:extLst>
                <a:ext uri="{FF2B5EF4-FFF2-40B4-BE49-F238E27FC236}">
                  <a16:creationId xmlns:a16="http://schemas.microsoft.com/office/drawing/2014/main" id="{25C438F9-5F2E-BB82-E68F-EE0F179A1A18}"/>
                </a:ext>
              </a:extLst>
            </p:cNvPr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12;p26">
              <a:extLst>
                <a:ext uri="{FF2B5EF4-FFF2-40B4-BE49-F238E27FC236}">
                  <a16:creationId xmlns:a16="http://schemas.microsoft.com/office/drawing/2014/main" id="{01AC98DF-2BB5-15AA-A03D-E15226C3FFA6}"/>
                </a:ext>
              </a:extLst>
            </p:cNvPr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13;p26">
              <a:extLst>
                <a:ext uri="{FF2B5EF4-FFF2-40B4-BE49-F238E27FC236}">
                  <a16:creationId xmlns:a16="http://schemas.microsoft.com/office/drawing/2014/main" id="{24F7539A-C672-642C-4782-FCB6C5CF73FF}"/>
                </a:ext>
              </a:extLst>
            </p:cNvPr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14;p26">
              <a:extLst>
                <a:ext uri="{FF2B5EF4-FFF2-40B4-BE49-F238E27FC236}">
                  <a16:creationId xmlns:a16="http://schemas.microsoft.com/office/drawing/2014/main" id="{E69AEA60-B6A7-E6A9-2D66-5C5372E6C75A}"/>
                </a:ext>
              </a:extLst>
            </p:cNvPr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215;p26">
            <a:extLst>
              <a:ext uri="{FF2B5EF4-FFF2-40B4-BE49-F238E27FC236}">
                <a16:creationId xmlns:a16="http://schemas.microsoft.com/office/drawing/2014/main" id="{9AB7FA96-B97D-4AE2-AB46-07E7D50B02AA}"/>
              </a:ext>
            </a:extLst>
          </p:cNvPr>
          <p:cNvGrpSpPr/>
          <p:nvPr/>
        </p:nvGrpSpPr>
        <p:grpSpPr>
          <a:xfrm>
            <a:off x="7181663" y="3870450"/>
            <a:ext cx="1294564" cy="589573"/>
            <a:chOff x="3940094" y="1807838"/>
            <a:chExt cx="1294564" cy="589573"/>
          </a:xfrm>
        </p:grpSpPr>
        <p:grpSp>
          <p:nvGrpSpPr>
            <p:cNvPr id="347" name="Google Shape;216;p26">
              <a:extLst>
                <a:ext uri="{FF2B5EF4-FFF2-40B4-BE49-F238E27FC236}">
                  <a16:creationId xmlns:a16="http://schemas.microsoft.com/office/drawing/2014/main" id="{DD456E1C-3EDB-C37B-E3E2-E2205C058AA1}"/>
                </a:ext>
              </a:extLst>
            </p:cNvPr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354" name="Google Shape;217;p26">
                <a:extLst>
                  <a:ext uri="{FF2B5EF4-FFF2-40B4-BE49-F238E27FC236}">
                    <a16:creationId xmlns:a16="http://schemas.microsoft.com/office/drawing/2014/main" id="{F20F4E31-5733-0CE6-641E-8BD2F93AE5B8}"/>
                  </a:ext>
                </a:extLst>
              </p:cNvPr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218;p26">
                <a:extLst>
                  <a:ext uri="{FF2B5EF4-FFF2-40B4-BE49-F238E27FC236}">
                    <a16:creationId xmlns:a16="http://schemas.microsoft.com/office/drawing/2014/main" id="{9747D448-736F-100C-0BD2-3D880B3D0A97}"/>
                  </a:ext>
                </a:extLst>
              </p:cNvPr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219;p26">
              <a:extLst>
                <a:ext uri="{FF2B5EF4-FFF2-40B4-BE49-F238E27FC236}">
                  <a16:creationId xmlns:a16="http://schemas.microsoft.com/office/drawing/2014/main" id="{A3B1E070-C1BC-A71A-4D09-A05E891229C7}"/>
                </a:ext>
              </a:extLst>
            </p:cNvPr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20;p26">
              <a:extLst>
                <a:ext uri="{FF2B5EF4-FFF2-40B4-BE49-F238E27FC236}">
                  <a16:creationId xmlns:a16="http://schemas.microsoft.com/office/drawing/2014/main" id="{F67FC74E-1FBF-0480-F534-3CA49D5CB5C0}"/>
                </a:ext>
              </a:extLst>
            </p:cNvPr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21;p26">
              <a:extLst>
                <a:ext uri="{FF2B5EF4-FFF2-40B4-BE49-F238E27FC236}">
                  <a16:creationId xmlns:a16="http://schemas.microsoft.com/office/drawing/2014/main" id="{1A1EDEDE-1694-4E10-B6A7-FBEBB49B58EC}"/>
                </a:ext>
              </a:extLst>
            </p:cNvPr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22;p26">
              <a:extLst>
                <a:ext uri="{FF2B5EF4-FFF2-40B4-BE49-F238E27FC236}">
                  <a16:creationId xmlns:a16="http://schemas.microsoft.com/office/drawing/2014/main" id="{3E17D670-65D0-46D6-A17F-A752FAB1D2B8}"/>
                </a:ext>
              </a:extLst>
            </p:cNvPr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23;p26">
              <a:extLst>
                <a:ext uri="{FF2B5EF4-FFF2-40B4-BE49-F238E27FC236}">
                  <a16:creationId xmlns:a16="http://schemas.microsoft.com/office/drawing/2014/main" id="{22D75EE0-F872-2765-7CAD-5083E56C1C05}"/>
                </a:ext>
              </a:extLst>
            </p:cNvPr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24;p26">
              <a:extLst>
                <a:ext uri="{FF2B5EF4-FFF2-40B4-BE49-F238E27FC236}">
                  <a16:creationId xmlns:a16="http://schemas.microsoft.com/office/drawing/2014/main" id="{41F765C4-F5CC-871C-0E71-D68AA20FE48A}"/>
                </a:ext>
              </a:extLst>
            </p:cNvPr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225;p26">
            <a:extLst>
              <a:ext uri="{FF2B5EF4-FFF2-40B4-BE49-F238E27FC236}">
                <a16:creationId xmlns:a16="http://schemas.microsoft.com/office/drawing/2014/main" id="{32D09E4E-B1A7-2383-0E34-C1400A08DC1A}"/>
              </a:ext>
            </a:extLst>
          </p:cNvPr>
          <p:cNvGrpSpPr/>
          <p:nvPr/>
        </p:nvGrpSpPr>
        <p:grpSpPr>
          <a:xfrm>
            <a:off x="9435486" y="3522015"/>
            <a:ext cx="906007" cy="136663"/>
            <a:chOff x="5966342" y="1378202"/>
            <a:chExt cx="906007" cy="136663"/>
          </a:xfrm>
        </p:grpSpPr>
        <p:sp>
          <p:nvSpPr>
            <p:cNvPr id="357" name="Google Shape;226;p26">
              <a:extLst>
                <a:ext uri="{FF2B5EF4-FFF2-40B4-BE49-F238E27FC236}">
                  <a16:creationId xmlns:a16="http://schemas.microsoft.com/office/drawing/2014/main" id="{D24718E4-D435-7F9B-1C59-652C59E84674}"/>
                </a:ext>
              </a:extLst>
            </p:cNvPr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27;p26">
              <a:extLst>
                <a:ext uri="{FF2B5EF4-FFF2-40B4-BE49-F238E27FC236}">
                  <a16:creationId xmlns:a16="http://schemas.microsoft.com/office/drawing/2014/main" id="{438AE1BD-44C9-7680-BA4A-656A45A43627}"/>
                </a:ext>
              </a:extLst>
            </p:cNvPr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28;p26">
              <a:extLst>
                <a:ext uri="{FF2B5EF4-FFF2-40B4-BE49-F238E27FC236}">
                  <a16:creationId xmlns:a16="http://schemas.microsoft.com/office/drawing/2014/main" id="{12110DA7-077F-3615-59DD-271779485316}"/>
                </a:ext>
              </a:extLst>
            </p:cNvPr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29;p26">
              <a:extLst>
                <a:ext uri="{FF2B5EF4-FFF2-40B4-BE49-F238E27FC236}">
                  <a16:creationId xmlns:a16="http://schemas.microsoft.com/office/drawing/2014/main" id="{6353B82B-419A-5766-0076-78AAAA0D4392}"/>
                </a:ext>
              </a:extLst>
            </p:cNvPr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230;p26">
            <a:extLst>
              <a:ext uri="{FF2B5EF4-FFF2-40B4-BE49-F238E27FC236}">
                <a16:creationId xmlns:a16="http://schemas.microsoft.com/office/drawing/2014/main" id="{8AB27679-7C3A-552A-6E67-F2F00B0E389C}"/>
              </a:ext>
            </a:extLst>
          </p:cNvPr>
          <p:cNvGrpSpPr/>
          <p:nvPr/>
        </p:nvGrpSpPr>
        <p:grpSpPr>
          <a:xfrm>
            <a:off x="11283631" y="4905748"/>
            <a:ext cx="496812" cy="472595"/>
            <a:chOff x="7814487" y="2708836"/>
            <a:chExt cx="496812" cy="472595"/>
          </a:xfrm>
        </p:grpSpPr>
        <p:sp>
          <p:nvSpPr>
            <p:cNvPr id="362" name="Google Shape;231;p26">
              <a:extLst>
                <a:ext uri="{FF2B5EF4-FFF2-40B4-BE49-F238E27FC236}">
                  <a16:creationId xmlns:a16="http://schemas.microsoft.com/office/drawing/2014/main" id="{E80E9689-2B77-5BE2-A217-7C270CFF4228}"/>
                </a:ext>
              </a:extLst>
            </p:cNvPr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32;p26">
              <a:extLst>
                <a:ext uri="{FF2B5EF4-FFF2-40B4-BE49-F238E27FC236}">
                  <a16:creationId xmlns:a16="http://schemas.microsoft.com/office/drawing/2014/main" id="{2DC52955-1A46-FBBB-C0BF-6C0D92075D24}"/>
                </a:ext>
              </a:extLst>
            </p:cNvPr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233;p26">
            <a:extLst>
              <a:ext uri="{FF2B5EF4-FFF2-40B4-BE49-F238E27FC236}">
                <a16:creationId xmlns:a16="http://schemas.microsoft.com/office/drawing/2014/main" id="{A6F28351-6935-A789-34B2-B7FC68FAE53E}"/>
              </a:ext>
            </a:extLst>
          </p:cNvPr>
          <p:cNvGrpSpPr/>
          <p:nvPr/>
        </p:nvGrpSpPr>
        <p:grpSpPr>
          <a:xfrm>
            <a:off x="10981269" y="3575112"/>
            <a:ext cx="1109728" cy="1002828"/>
            <a:chOff x="7739700" y="1512500"/>
            <a:chExt cx="1109728" cy="1002828"/>
          </a:xfrm>
        </p:grpSpPr>
        <p:sp>
          <p:nvSpPr>
            <p:cNvPr id="365" name="Google Shape;234;p26">
              <a:extLst>
                <a:ext uri="{FF2B5EF4-FFF2-40B4-BE49-F238E27FC236}">
                  <a16:creationId xmlns:a16="http://schemas.microsoft.com/office/drawing/2014/main" id="{5F8D1496-73AD-FBBB-2C0E-C3AB5415D3D2}"/>
                </a:ext>
              </a:extLst>
            </p:cNvPr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" name="Google Shape;235;p26">
              <a:extLst>
                <a:ext uri="{FF2B5EF4-FFF2-40B4-BE49-F238E27FC236}">
                  <a16:creationId xmlns:a16="http://schemas.microsoft.com/office/drawing/2014/main" id="{1C4A2C4E-E0B2-60A4-1F8A-ECD22EFD3811}"/>
                </a:ext>
              </a:extLst>
            </p:cNvPr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367" name="Google Shape;236;p26">
                <a:extLst>
                  <a:ext uri="{FF2B5EF4-FFF2-40B4-BE49-F238E27FC236}">
                    <a16:creationId xmlns:a16="http://schemas.microsoft.com/office/drawing/2014/main" id="{0076B059-24AA-57F0-269F-3A785E592ADC}"/>
                  </a:ext>
                </a:extLst>
              </p:cNvPr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237;p26">
                <a:extLst>
                  <a:ext uri="{FF2B5EF4-FFF2-40B4-BE49-F238E27FC236}">
                    <a16:creationId xmlns:a16="http://schemas.microsoft.com/office/drawing/2014/main" id="{122955CE-9E2F-5E05-DF34-CDF19D5CFC19}"/>
                  </a:ext>
                </a:extLst>
              </p:cNvPr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238;p26">
                <a:extLst>
                  <a:ext uri="{FF2B5EF4-FFF2-40B4-BE49-F238E27FC236}">
                    <a16:creationId xmlns:a16="http://schemas.microsoft.com/office/drawing/2014/main" id="{72805703-98C9-BA81-6AEA-4C13F805C749}"/>
                  </a:ext>
                </a:extLst>
              </p:cNvPr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239;p26">
                <a:extLst>
                  <a:ext uri="{FF2B5EF4-FFF2-40B4-BE49-F238E27FC236}">
                    <a16:creationId xmlns:a16="http://schemas.microsoft.com/office/drawing/2014/main" id="{ACD38760-105F-EEB9-5CA1-D6D825BEA51E}"/>
                  </a:ext>
                </a:extLst>
              </p:cNvPr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240;p26">
                <a:extLst>
                  <a:ext uri="{FF2B5EF4-FFF2-40B4-BE49-F238E27FC236}">
                    <a16:creationId xmlns:a16="http://schemas.microsoft.com/office/drawing/2014/main" id="{82AD6F01-65B0-9631-1F72-75AA02ADE80F}"/>
                  </a:ext>
                </a:extLst>
              </p:cNvPr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241;p26">
                <a:extLst>
                  <a:ext uri="{FF2B5EF4-FFF2-40B4-BE49-F238E27FC236}">
                    <a16:creationId xmlns:a16="http://schemas.microsoft.com/office/drawing/2014/main" id="{65D01546-4BB2-2F1D-CAAD-1A63AB686872}"/>
                  </a:ext>
                </a:extLst>
              </p:cNvPr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242;p26">
                <a:extLst>
                  <a:ext uri="{FF2B5EF4-FFF2-40B4-BE49-F238E27FC236}">
                    <a16:creationId xmlns:a16="http://schemas.microsoft.com/office/drawing/2014/main" id="{29637129-5CF9-5CBF-BAC8-17133AC81F13}"/>
                  </a:ext>
                </a:extLst>
              </p:cNvPr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243;p26">
                <a:extLst>
                  <a:ext uri="{FF2B5EF4-FFF2-40B4-BE49-F238E27FC236}">
                    <a16:creationId xmlns:a16="http://schemas.microsoft.com/office/drawing/2014/main" id="{6639AD85-1B8C-4AA1-FAE2-5B6D99CB6077}"/>
                  </a:ext>
                </a:extLst>
              </p:cNvPr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244;p26">
                <a:extLst>
                  <a:ext uri="{FF2B5EF4-FFF2-40B4-BE49-F238E27FC236}">
                    <a16:creationId xmlns:a16="http://schemas.microsoft.com/office/drawing/2014/main" id="{D07B2362-8C4E-CE3A-0429-CD71ECFA3950}"/>
                  </a:ext>
                </a:extLst>
              </p:cNvPr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245;p26">
                <a:extLst>
                  <a:ext uri="{FF2B5EF4-FFF2-40B4-BE49-F238E27FC236}">
                    <a16:creationId xmlns:a16="http://schemas.microsoft.com/office/drawing/2014/main" id="{4EC486E1-04DA-10E9-AB42-C24CF3A19FEB}"/>
                  </a:ext>
                </a:extLst>
              </p:cNvPr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246;p26">
                <a:extLst>
                  <a:ext uri="{FF2B5EF4-FFF2-40B4-BE49-F238E27FC236}">
                    <a16:creationId xmlns:a16="http://schemas.microsoft.com/office/drawing/2014/main" id="{A7B22A0E-7F05-7381-9611-D4DD5DD446F8}"/>
                  </a:ext>
                </a:extLst>
              </p:cNvPr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247;p26">
                <a:extLst>
                  <a:ext uri="{FF2B5EF4-FFF2-40B4-BE49-F238E27FC236}">
                    <a16:creationId xmlns:a16="http://schemas.microsoft.com/office/drawing/2014/main" id="{18DA5A58-429D-C2F2-3E44-6A62F202518F}"/>
                  </a:ext>
                </a:extLst>
              </p:cNvPr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248;p26">
                <a:extLst>
                  <a:ext uri="{FF2B5EF4-FFF2-40B4-BE49-F238E27FC236}">
                    <a16:creationId xmlns:a16="http://schemas.microsoft.com/office/drawing/2014/main" id="{DE4C706F-AF71-6470-9AD5-B530D032813F}"/>
                  </a:ext>
                </a:extLst>
              </p:cNvPr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249;p26">
                <a:extLst>
                  <a:ext uri="{FF2B5EF4-FFF2-40B4-BE49-F238E27FC236}">
                    <a16:creationId xmlns:a16="http://schemas.microsoft.com/office/drawing/2014/main" id="{9EFE142C-5A19-9007-926D-D5DE2C00C490}"/>
                  </a:ext>
                </a:extLst>
              </p:cNvPr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250;p26">
                <a:extLst>
                  <a:ext uri="{FF2B5EF4-FFF2-40B4-BE49-F238E27FC236}">
                    <a16:creationId xmlns:a16="http://schemas.microsoft.com/office/drawing/2014/main" id="{F53A8482-7DE9-C1F8-5079-7843B2C79E5D}"/>
                  </a:ext>
                </a:extLst>
              </p:cNvPr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251;p26">
                <a:extLst>
                  <a:ext uri="{FF2B5EF4-FFF2-40B4-BE49-F238E27FC236}">
                    <a16:creationId xmlns:a16="http://schemas.microsoft.com/office/drawing/2014/main" id="{457ACEB2-FD3C-B5D9-BEC1-E11275ABFDEE}"/>
                  </a:ext>
                </a:extLst>
              </p:cNvPr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3" name="Google Shape;252;p26">
            <a:extLst>
              <a:ext uri="{FF2B5EF4-FFF2-40B4-BE49-F238E27FC236}">
                <a16:creationId xmlns:a16="http://schemas.microsoft.com/office/drawing/2014/main" id="{C95E9888-623A-125C-3F31-99D9F8F9B285}"/>
              </a:ext>
            </a:extLst>
          </p:cNvPr>
          <p:cNvGrpSpPr/>
          <p:nvPr/>
        </p:nvGrpSpPr>
        <p:grpSpPr>
          <a:xfrm flipH="1">
            <a:off x="9657176" y="3973966"/>
            <a:ext cx="1520787" cy="2773390"/>
            <a:chOff x="-823767" y="1667843"/>
            <a:chExt cx="1580203" cy="2881743"/>
          </a:xfrm>
        </p:grpSpPr>
        <p:sp>
          <p:nvSpPr>
            <p:cNvPr id="384" name="Google Shape;253;p26">
              <a:extLst>
                <a:ext uri="{FF2B5EF4-FFF2-40B4-BE49-F238E27FC236}">
                  <a16:creationId xmlns:a16="http://schemas.microsoft.com/office/drawing/2014/main" id="{7B1820D6-4487-8865-5A14-36C7FDAB0936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54;p26">
              <a:extLst>
                <a:ext uri="{FF2B5EF4-FFF2-40B4-BE49-F238E27FC236}">
                  <a16:creationId xmlns:a16="http://schemas.microsoft.com/office/drawing/2014/main" id="{55770A93-B544-F4A4-0CA7-3F01764BAEA6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55;p26">
              <a:extLst>
                <a:ext uri="{FF2B5EF4-FFF2-40B4-BE49-F238E27FC236}">
                  <a16:creationId xmlns:a16="http://schemas.microsoft.com/office/drawing/2014/main" id="{FFD55D62-AE04-2F83-309A-C78A95C5A8F7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56;p26">
              <a:extLst>
                <a:ext uri="{FF2B5EF4-FFF2-40B4-BE49-F238E27FC236}">
                  <a16:creationId xmlns:a16="http://schemas.microsoft.com/office/drawing/2014/main" id="{1C370A26-4230-094B-C5AA-60EDB2564D94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57;p26">
              <a:extLst>
                <a:ext uri="{FF2B5EF4-FFF2-40B4-BE49-F238E27FC236}">
                  <a16:creationId xmlns:a16="http://schemas.microsoft.com/office/drawing/2014/main" id="{7F0B3983-2D7E-5FA3-CEA8-3F1F82A03CDF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58;p26">
              <a:extLst>
                <a:ext uri="{FF2B5EF4-FFF2-40B4-BE49-F238E27FC236}">
                  <a16:creationId xmlns:a16="http://schemas.microsoft.com/office/drawing/2014/main" id="{8E1FD4A1-BC2E-F74A-0C22-BA51EE4DEAB7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59;p26">
              <a:extLst>
                <a:ext uri="{FF2B5EF4-FFF2-40B4-BE49-F238E27FC236}">
                  <a16:creationId xmlns:a16="http://schemas.microsoft.com/office/drawing/2014/main" id="{F55B4455-A8F1-7778-9A00-82AA32D2327E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60;p26">
              <a:extLst>
                <a:ext uri="{FF2B5EF4-FFF2-40B4-BE49-F238E27FC236}">
                  <a16:creationId xmlns:a16="http://schemas.microsoft.com/office/drawing/2014/main" id="{C247B76E-736A-A5EE-79D4-249FBB8FF27E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61;p26">
              <a:extLst>
                <a:ext uri="{FF2B5EF4-FFF2-40B4-BE49-F238E27FC236}">
                  <a16:creationId xmlns:a16="http://schemas.microsoft.com/office/drawing/2014/main" id="{87531DFF-0583-8E4A-853A-0C8008FEE49C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62;p26">
              <a:extLst>
                <a:ext uri="{FF2B5EF4-FFF2-40B4-BE49-F238E27FC236}">
                  <a16:creationId xmlns:a16="http://schemas.microsoft.com/office/drawing/2014/main" id="{233545B6-6ABB-EFD8-11F6-C16DCFBBFF5E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63;p26">
              <a:extLst>
                <a:ext uri="{FF2B5EF4-FFF2-40B4-BE49-F238E27FC236}">
                  <a16:creationId xmlns:a16="http://schemas.microsoft.com/office/drawing/2014/main" id="{6161B671-BFEE-8F87-94B1-C447FAA69831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64;p26">
              <a:extLst>
                <a:ext uri="{FF2B5EF4-FFF2-40B4-BE49-F238E27FC236}">
                  <a16:creationId xmlns:a16="http://schemas.microsoft.com/office/drawing/2014/main" id="{11BE3989-255C-A648-0AA0-8AB5AF46CFD3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65;p26">
              <a:extLst>
                <a:ext uri="{FF2B5EF4-FFF2-40B4-BE49-F238E27FC236}">
                  <a16:creationId xmlns:a16="http://schemas.microsoft.com/office/drawing/2014/main" id="{5F68EE0B-D135-BE55-818B-C17115F9EE27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66;p26">
              <a:extLst>
                <a:ext uri="{FF2B5EF4-FFF2-40B4-BE49-F238E27FC236}">
                  <a16:creationId xmlns:a16="http://schemas.microsoft.com/office/drawing/2014/main" id="{AEADAA67-B18E-7D93-A64F-399303BFE5A2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67;p26">
              <a:extLst>
                <a:ext uri="{FF2B5EF4-FFF2-40B4-BE49-F238E27FC236}">
                  <a16:creationId xmlns:a16="http://schemas.microsoft.com/office/drawing/2014/main" id="{3564150B-010A-C6D1-C594-C396CB1BCA8F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68;p26">
              <a:extLst>
                <a:ext uri="{FF2B5EF4-FFF2-40B4-BE49-F238E27FC236}">
                  <a16:creationId xmlns:a16="http://schemas.microsoft.com/office/drawing/2014/main" id="{48E4ECA8-86EF-02BC-E187-EF4040578B08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69;p26">
              <a:extLst>
                <a:ext uri="{FF2B5EF4-FFF2-40B4-BE49-F238E27FC236}">
                  <a16:creationId xmlns:a16="http://schemas.microsoft.com/office/drawing/2014/main" id="{7EB8BA30-9D85-6A6D-FB37-59BF33978B1A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70;p26">
              <a:extLst>
                <a:ext uri="{FF2B5EF4-FFF2-40B4-BE49-F238E27FC236}">
                  <a16:creationId xmlns:a16="http://schemas.microsoft.com/office/drawing/2014/main" id="{A957301D-1B73-9294-41D6-B6F5AD7E05FA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71;p26">
              <a:extLst>
                <a:ext uri="{FF2B5EF4-FFF2-40B4-BE49-F238E27FC236}">
                  <a16:creationId xmlns:a16="http://schemas.microsoft.com/office/drawing/2014/main" id="{E3F96AF5-FC69-D242-2C06-546CB1F533A1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72;p26">
              <a:extLst>
                <a:ext uri="{FF2B5EF4-FFF2-40B4-BE49-F238E27FC236}">
                  <a16:creationId xmlns:a16="http://schemas.microsoft.com/office/drawing/2014/main" id="{32C05836-D9D5-4F3D-EA5B-8611FAFAB1ED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73;p26">
              <a:extLst>
                <a:ext uri="{FF2B5EF4-FFF2-40B4-BE49-F238E27FC236}">
                  <a16:creationId xmlns:a16="http://schemas.microsoft.com/office/drawing/2014/main" id="{55B736A2-3D84-89E6-C365-65E3699A2F47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74;p26">
              <a:extLst>
                <a:ext uri="{FF2B5EF4-FFF2-40B4-BE49-F238E27FC236}">
                  <a16:creationId xmlns:a16="http://schemas.microsoft.com/office/drawing/2014/main" id="{254FD007-F713-890B-4B85-2BEE36CA45D6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75;p26">
              <a:extLst>
                <a:ext uri="{FF2B5EF4-FFF2-40B4-BE49-F238E27FC236}">
                  <a16:creationId xmlns:a16="http://schemas.microsoft.com/office/drawing/2014/main" id="{FC216F47-1C7E-424E-24E1-A9A5956B55DC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76;p26">
              <a:extLst>
                <a:ext uri="{FF2B5EF4-FFF2-40B4-BE49-F238E27FC236}">
                  <a16:creationId xmlns:a16="http://schemas.microsoft.com/office/drawing/2014/main" id="{2DD6C6D4-9B05-0B1D-86BF-4B5823C1A0AC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77;p26">
              <a:extLst>
                <a:ext uri="{FF2B5EF4-FFF2-40B4-BE49-F238E27FC236}">
                  <a16:creationId xmlns:a16="http://schemas.microsoft.com/office/drawing/2014/main" id="{8627A499-9090-24FA-831F-6C49501C681F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78;p26">
              <a:extLst>
                <a:ext uri="{FF2B5EF4-FFF2-40B4-BE49-F238E27FC236}">
                  <a16:creationId xmlns:a16="http://schemas.microsoft.com/office/drawing/2014/main" id="{DDFC152F-0AA3-AB73-65C7-0D581D93D096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79;p26">
              <a:extLst>
                <a:ext uri="{FF2B5EF4-FFF2-40B4-BE49-F238E27FC236}">
                  <a16:creationId xmlns:a16="http://schemas.microsoft.com/office/drawing/2014/main" id="{93EBEC35-CE3D-57CF-55E2-5A92897658B9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80;p26">
              <a:extLst>
                <a:ext uri="{FF2B5EF4-FFF2-40B4-BE49-F238E27FC236}">
                  <a16:creationId xmlns:a16="http://schemas.microsoft.com/office/drawing/2014/main" id="{2E9F3D9A-E974-9927-BA06-5033A26B5E67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81;p26">
              <a:extLst>
                <a:ext uri="{FF2B5EF4-FFF2-40B4-BE49-F238E27FC236}">
                  <a16:creationId xmlns:a16="http://schemas.microsoft.com/office/drawing/2014/main" id="{8309DACD-E3EF-7737-C039-526C07B3FBA6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82;p26">
              <a:extLst>
                <a:ext uri="{FF2B5EF4-FFF2-40B4-BE49-F238E27FC236}">
                  <a16:creationId xmlns:a16="http://schemas.microsoft.com/office/drawing/2014/main" id="{B3B80DB9-8F73-B834-2D3E-4328BA9B3EB1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83;p26">
              <a:extLst>
                <a:ext uri="{FF2B5EF4-FFF2-40B4-BE49-F238E27FC236}">
                  <a16:creationId xmlns:a16="http://schemas.microsoft.com/office/drawing/2014/main" id="{9098BFE3-FA7D-2AA0-01D3-FEC64DC0A054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84;p26">
              <a:extLst>
                <a:ext uri="{FF2B5EF4-FFF2-40B4-BE49-F238E27FC236}">
                  <a16:creationId xmlns:a16="http://schemas.microsoft.com/office/drawing/2014/main" id="{63CAA7BF-C575-1F55-2319-F22D530B53A9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85;p26">
              <a:extLst>
                <a:ext uri="{FF2B5EF4-FFF2-40B4-BE49-F238E27FC236}">
                  <a16:creationId xmlns:a16="http://schemas.microsoft.com/office/drawing/2014/main" id="{BC7FF311-44FC-F80C-EE47-D573E4898B9D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86;p26">
              <a:extLst>
                <a:ext uri="{FF2B5EF4-FFF2-40B4-BE49-F238E27FC236}">
                  <a16:creationId xmlns:a16="http://schemas.microsoft.com/office/drawing/2014/main" id="{AE284FA7-9155-E788-54F3-D7E43DFB9B66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87;p26">
              <a:extLst>
                <a:ext uri="{FF2B5EF4-FFF2-40B4-BE49-F238E27FC236}">
                  <a16:creationId xmlns:a16="http://schemas.microsoft.com/office/drawing/2014/main" id="{6ED9D5A9-AC83-62C5-91F6-35141BC28C32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88;p26">
              <a:extLst>
                <a:ext uri="{FF2B5EF4-FFF2-40B4-BE49-F238E27FC236}">
                  <a16:creationId xmlns:a16="http://schemas.microsoft.com/office/drawing/2014/main" id="{4B33634A-A6C1-582E-526E-E5A63CC7D89A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89;p26">
              <a:extLst>
                <a:ext uri="{FF2B5EF4-FFF2-40B4-BE49-F238E27FC236}">
                  <a16:creationId xmlns:a16="http://schemas.microsoft.com/office/drawing/2014/main" id="{EC59F8E0-7794-EB87-7C37-07B51E75E810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90;p26">
              <a:extLst>
                <a:ext uri="{FF2B5EF4-FFF2-40B4-BE49-F238E27FC236}">
                  <a16:creationId xmlns:a16="http://schemas.microsoft.com/office/drawing/2014/main" id="{79F1A2B7-722C-5483-8B14-EC9420277240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91;p26">
              <a:extLst>
                <a:ext uri="{FF2B5EF4-FFF2-40B4-BE49-F238E27FC236}">
                  <a16:creationId xmlns:a16="http://schemas.microsoft.com/office/drawing/2014/main" id="{64F29009-1EA6-D8B5-D818-FA32DA48DDAA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92;p26">
              <a:extLst>
                <a:ext uri="{FF2B5EF4-FFF2-40B4-BE49-F238E27FC236}">
                  <a16:creationId xmlns:a16="http://schemas.microsoft.com/office/drawing/2014/main" id="{82B31ADC-89B6-9C0B-536A-A89765984892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93;p26">
              <a:extLst>
                <a:ext uri="{FF2B5EF4-FFF2-40B4-BE49-F238E27FC236}">
                  <a16:creationId xmlns:a16="http://schemas.microsoft.com/office/drawing/2014/main" id="{5E169582-9FBE-D856-24F4-CC157237263C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94;p26">
              <a:extLst>
                <a:ext uri="{FF2B5EF4-FFF2-40B4-BE49-F238E27FC236}">
                  <a16:creationId xmlns:a16="http://schemas.microsoft.com/office/drawing/2014/main" id="{D8E2F17A-338A-FBC8-E192-77F6DD78B11F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95;p26">
              <a:extLst>
                <a:ext uri="{FF2B5EF4-FFF2-40B4-BE49-F238E27FC236}">
                  <a16:creationId xmlns:a16="http://schemas.microsoft.com/office/drawing/2014/main" id="{8AF6FF06-555C-BA5A-A621-62FF85859570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96;p26">
              <a:extLst>
                <a:ext uri="{FF2B5EF4-FFF2-40B4-BE49-F238E27FC236}">
                  <a16:creationId xmlns:a16="http://schemas.microsoft.com/office/drawing/2014/main" id="{6AC4FF70-0470-8D8B-6492-F8B4A24B10FC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97;p26">
              <a:extLst>
                <a:ext uri="{FF2B5EF4-FFF2-40B4-BE49-F238E27FC236}">
                  <a16:creationId xmlns:a16="http://schemas.microsoft.com/office/drawing/2014/main" id="{22AAD61D-ABE2-85EA-D4E9-6D04AF952446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98;p26">
              <a:extLst>
                <a:ext uri="{FF2B5EF4-FFF2-40B4-BE49-F238E27FC236}">
                  <a16:creationId xmlns:a16="http://schemas.microsoft.com/office/drawing/2014/main" id="{47961D63-C91E-EC36-4A82-EC827E786088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99;p26">
              <a:extLst>
                <a:ext uri="{FF2B5EF4-FFF2-40B4-BE49-F238E27FC236}">
                  <a16:creationId xmlns:a16="http://schemas.microsoft.com/office/drawing/2014/main" id="{94FECD0E-A79A-7717-0440-BC0C13233BB3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00;p26">
              <a:extLst>
                <a:ext uri="{FF2B5EF4-FFF2-40B4-BE49-F238E27FC236}">
                  <a16:creationId xmlns:a16="http://schemas.microsoft.com/office/drawing/2014/main" id="{D310F70C-F695-82CF-C712-D92FD062784A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01;p26">
              <a:extLst>
                <a:ext uri="{FF2B5EF4-FFF2-40B4-BE49-F238E27FC236}">
                  <a16:creationId xmlns:a16="http://schemas.microsoft.com/office/drawing/2014/main" id="{24CEFA1F-110C-F7A4-DB64-1344E04A1190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02;p26">
              <a:extLst>
                <a:ext uri="{FF2B5EF4-FFF2-40B4-BE49-F238E27FC236}">
                  <a16:creationId xmlns:a16="http://schemas.microsoft.com/office/drawing/2014/main" id="{DCD5D4CA-E132-6AFE-54BC-3E28701A501B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03;p26">
              <a:extLst>
                <a:ext uri="{FF2B5EF4-FFF2-40B4-BE49-F238E27FC236}">
                  <a16:creationId xmlns:a16="http://schemas.microsoft.com/office/drawing/2014/main" id="{27DF060E-F5C9-6659-7B6E-705518497812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04;p26">
              <a:extLst>
                <a:ext uri="{FF2B5EF4-FFF2-40B4-BE49-F238E27FC236}">
                  <a16:creationId xmlns:a16="http://schemas.microsoft.com/office/drawing/2014/main" id="{116251BD-B6A7-DCEC-9187-FC79BDFFC98C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05;p26">
              <a:extLst>
                <a:ext uri="{FF2B5EF4-FFF2-40B4-BE49-F238E27FC236}">
                  <a16:creationId xmlns:a16="http://schemas.microsoft.com/office/drawing/2014/main" id="{27D88B96-0F5E-B5B9-D730-F5DF08BAD065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06;p26">
              <a:extLst>
                <a:ext uri="{FF2B5EF4-FFF2-40B4-BE49-F238E27FC236}">
                  <a16:creationId xmlns:a16="http://schemas.microsoft.com/office/drawing/2014/main" id="{A243B16A-5677-D4B9-D5E4-2500DAA35862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07;p26">
              <a:extLst>
                <a:ext uri="{FF2B5EF4-FFF2-40B4-BE49-F238E27FC236}">
                  <a16:creationId xmlns:a16="http://schemas.microsoft.com/office/drawing/2014/main" id="{FDFD00DF-F172-5AB2-AAE0-C19115FF6C5A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08;p26">
              <a:extLst>
                <a:ext uri="{FF2B5EF4-FFF2-40B4-BE49-F238E27FC236}">
                  <a16:creationId xmlns:a16="http://schemas.microsoft.com/office/drawing/2014/main" id="{D14FFFA1-C356-EA92-B4C3-32E644A93944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09;p26">
              <a:extLst>
                <a:ext uri="{FF2B5EF4-FFF2-40B4-BE49-F238E27FC236}">
                  <a16:creationId xmlns:a16="http://schemas.microsoft.com/office/drawing/2014/main" id="{F2C99507-8453-8182-FF25-E89660F690EF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10;p26">
              <a:extLst>
                <a:ext uri="{FF2B5EF4-FFF2-40B4-BE49-F238E27FC236}">
                  <a16:creationId xmlns:a16="http://schemas.microsoft.com/office/drawing/2014/main" id="{50F1C320-DE3B-E8D4-2621-107E81B04902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11;p26">
              <a:extLst>
                <a:ext uri="{FF2B5EF4-FFF2-40B4-BE49-F238E27FC236}">
                  <a16:creationId xmlns:a16="http://schemas.microsoft.com/office/drawing/2014/main" id="{7B0A9429-6887-209A-46A3-69385E45995E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12;p26">
              <a:extLst>
                <a:ext uri="{FF2B5EF4-FFF2-40B4-BE49-F238E27FC236}">
                  <a16:creationId xmlns:a16="http://schemas.microsoft.com/office/drawing/2014/main" id="{A97A1244-499A-9286-A8C1-913157EA9F06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13;p26">
              <a:extLst>
                <a:ext uri="{FF2B5EF4-FFF2-40B4-BE49-F238E27FC236}">
                  <a16:creationId xmlns:a16="http://schemas.microsoft.com/office/drawing/2014/main" id="{BF77E99A-4B15-1223-AEBB-2DA65111E439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14;p26">
              <a:extLst>
                <a:ext uri="{FF2B5EF4-FFF2-40B4-BE49-F238E27FC236}">
                  <a16:creationId xmlns:a16="http://schemas.microsoft.com/office/drawing/2014/main" id="{44DE194D-3E64-CC2C-0CF2-243E8288FFFE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15;p26">
              <a:extLst>
                <a:ext uri="{FF2B5EF4-FFF2-40B4-BE49-F238E27FC236}">
                  <a16:creationId xmlns:a16="http://schemas.microsoft.com/office/drawing/2014/main" id="{3649E611-8BC8-D6B2-998F-64BDB08643A9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16;p26">
              <a:extLst>
                <a:ext uri="{FF2B5EF4-FFF2-40B4-BE49-F238E27FC236}">
                  <a16:creationId xmlns:a16="http://schemas.microsoft.com/office/drawing/2014/main" id="{47290B25-04C4-1EDA-8A10-6E0676BC431E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17;p26">
              <a:extLst>
                <a:ext uri="{FF2B5EF4-FFF2-40B4-BE49-F238E27FC236}">
                  <a16:creationId xmlns:a16="http://schemas.microsoft.com/office/drawing/2014/main" id="{557331E9-3872-FAAA-0719-10F6D29018AC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18;p26">
              <a:extLst>
                <a:ext uri="{FF2B5EF4-FFF2-40B4-BE49-F238E27FC236}">
                  <a16:creationId xmlns:a16="http://schemas.microsoft.com/office/drawing/2014/main" id="{BAF330F7-DF46-A5E3-4182-34180662A662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19;p26">
              <a:extLst>
                <a:ext uri="{FF2B5EF4-FFF2-40B4-BE49-F238E27FC236}">
                  <a16:creationId xmlns:a16="http://schemas.microsoft.com/office/drawing/2014/main" id="{50C60BC9-EDCC-DA14-9DAB-20363A6E0F8D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20;p26">
              <a:extLst>
                <a:ext uri="{FF2B5EF4-FFF2-40B4-BE49-F238E27FC236}">
                  <a16:creationId xmlns:a16="http://schemas.microsoft.com/office/drawing/2014/main" id="{D2716868-AE82-1736-09E8-CA3971B10095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21;p26">
              <a:extLst>
                <a:ext uri="{FF2B5EF4-FFF2-40B4-BE49-F238E27FC236}">
                  <a16:creationId xmlns:a16="http://schemas.microsoft.com/office/drawing/2014/main" id="{073E1997-B720-CD59-D334-ECE57042BCA2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22;p26">
              <a:extLst>
                <a:ext uri="{FF2B5EF4-FFF2-40B4-BE49-F238E27FC236}">
                  <a16:creationId xmlns:a16="http://schemas.microsoft.com/office/drawing/2014/main" id="{4D670E0B-52A5-D881-F440-F0A14A7E516B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23;p26">
              <a:extLst>
                <a:ext uri="{FF2B5EF4-FFF2-40B4-BE49-F238E27FC236}">
                  <a16:creationId xmlns:a16="http://schemas.microsoft.com/office/drawing/2014/main" id="{6D74E8ED-C2C8-882A-649A-127443E64477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24;p26">
              <a:extLst>
                <a:ext uri="{FF2B5EF4-FFF2-40B4-BE49-F238E27FC236}">
                  <a16:creationId xmlns:a16="http://schemas.microsoft.com/office/drawing/2014/main" id="{A2EAD1AA-08CC-8F16-856B-6AD22C75C079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25;p26">
              <a:extLst>
                <a:ext uri="{FF2B5EF4-FFF2-40B4-BE49-F238E27FC236}">
                  <a16:creationId xmlns:a16="http://schemas.microsoft.com/office/drawing/2014/main" id="{EC8886EB-4054-C791-C040-6630285162F3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26;p26">
              <a:extLst>
                <a:ext uri="{FF2B5EF4-FFF2-40B4-BE49-F238E27FC236}">
                  <a16:creationId xmlns:a16="http://schemas.microsoft.com/office/drawing/2014/main" id="{78F82BF1-3A0F-986B-8790-B81B0BD9413E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27;p26">
              <a:extLst>
                <a:ext uri="{FF2B5EF4-FFF2-40B4-BE49-F238E27FC236}">
                  <a16:creationId xmlns:a16="http://schemas.microsoft.com/office/drawing/2014/main" id="{3946525A-6B19-DB28-77B2-8D1FA7037496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28;p26">
              <a:extLst>
                <a:ext uri="{FF2B5EF4-FFF2-40B4-BE49-F238E27FC236}">
                  <a16:creationId xmlns:a16="http://schemas.microsoft.com/office/drawing/2014/main" id="{B939B51A-A6E7-CED5-AC27-03AE098A3E1E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29;p26">
              <a:extLst>
                <a:ext uri="{FF2B5EF4-FFF2-40B4-BE49-F238E27FC236}">
                  <a16:creationId xmlns:a16="http://schemas.microsoft.com/office/drawing/2014/main" id="{CD6E5DBD-EA49-13EE-ACC0-144CB4A81C09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30;p26">
              <a:extLst>
                <a:ext uri="{FF2B5EF4-FFF2-40B4-BE49-F238E27FC236}">
                  <a16:creationId xmlns:a16="http://schemas.microsoft.com/office/drawing/2014/main" id="{34FFA42F-357B-F28B-AB50-0E8AEDF2219D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31;p26">
              <a:extLst>
                <a:ext uri="{FF2B5EF4-FFF2-40B4-BE49-F238E27FC236}">
                  <a16:creationId xmlns:a16="http://schemas.microsoft.com/office/drawing/2014/main" id="{EA39AEA0-D8A3-4EC1-DED5-3C9E543C88ED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32;p26">
              <a:extLst>
                <a:ext uri="{FF2B5EF4-FFF2-40B4-BE49-F238E27FC236}">
                  <a16:creationId xmlns:a16="http://schemas.microsoft.com/office/drawing/2014/main" id="{FCE400AF-3F23-D6A1-5A26-256526C1BE5C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33;p26">
              <a:extLst>
                <a:ext uri="{FF2B5EF4-FFF2-40B4-BE49-F238E27FC236}">
                  <a16:creationId xmlns:a16="http://schemas.microsoft.com/office/drawing/2014/main" id="{D5418ECA-FDD0-9BD8-F93C-15CAB1153390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34;p26">
              <a:extLst>
                <a:ext uri="{FF2B5EF4-FFF2-40B4-BE49-F238E27FC236}">
                  <a16:creationId xmlns:a16="http://schemas.microsoft.com/office/drawing/2014/main" id="{37C12579-F5C9-42D8-ACE1-22FC00725DEA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35;p26">
              <a:extLst>
                <a:ext uri="{FF2B5EF4-FFF2-40B4-BE49-F238E27FC236}">
                  <a16:creationId xmlns:a16="http://schemas.microsoft.com/office/drawing/2014/main" id="{7E56A215-7C83-0B32-FA89-C0B6772F872F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36;p26">
              <a:extLst>
                <a:ext uri="{FF2B5EF4-FFF2-40B4-BE49-F238E27FC236}">
                  <a16:creationId xmlns:a16="http://schemas.microsoft.com/office/drawing/2014/main" id="{E2665FCA-2BAC-767A-49E2-434A242F9A80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37;p26">
              <a:extLst>
                <a:ext uri="{FF2B5EF4-FFF2-40B4-BE49-F238E27FC236}">
                  <a16:creationId xmlns:a16="http://schemas.microsoft.com/office/drawing/2014/main" id="{B7EE035D-8158-25C7-3C06-71CA612E3AAF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38;p26">
              <a:extLst>
                <a:ext uri="{FF2B5EF4-FFF2-40B4-BE49-F238E27FC236}">
                  <a16:creationId xmlns:a16="http://schemas.microsoft.com/office/drawing/2014/main" id="{F3EDB607-EFCE-FAF9-CF86-BF37B9E5EF3C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39;p26">
              <a:extLst>
                <a:ext uri="{FF2B5EF4-FFF2-40B4-BE49-F238E27FC236}">
                  <a16:creationId xmlns:a16="http://schemas.microsoft.com/office/drawing/2014/main" id="{433DFCF5-C1E0-29BE-5A51-8C0D8FC72543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40;p26">
              <a:extLst>
                <a:ext uri="{FF2B5EF4-FFF2-40B4-BE49-F238E27FC236}">
                  <a16:creationId xmlns:a16="http://schemas.microsoft.com/office/drawing/2014/main" id="{560A2465-01BB-AE58-C425-37BD5B2C2326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41;p26">
              <a:extLst>
                <a:ext uri="{FF2B5EF4-FFF2-40B4-BE49-F238E27FC236}">
                  <a16:creationId xmlns:a16="http://schemas.microsoft.com/office/drawing/2014/main" id="{B9877445-2AB2-4DDB-6D43-B965BAD890C0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42;p26">
              <a:extLst>
                <a:ext uri="{FF2B5EF4-FFF2-40B4-BE49-F238E27FC236}">
                  <a16:creationId xmlns:a16="http://schemas.microsoft.com/office/drawing/2014/main" id="{197D4E29-C292-826C-8173-286D21236404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43;p26">
              <a:extLst>
                <a:ext uri="{FF2B5EF4-FFF2-40B4-BE49-F238E27FC236}">
                  <a16:creationId xmlns:a16="http://schemas.microsoft.com/office/drawing/2014/main" id="{40F6834C-3997-767E-2C3E-F55B577F7CDC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44;p26">
              <a:extLst>
                <a:ext uri="{FF2B5EF4-FFF2-40B4-BE49-F238E27FC236}">
                  <a16:creationId xmlns:a16="http://schemas.microsoft.com/office/drawing/2014/main" id="{6D856B59-64A5-6587-E03E-5329E0FACB1A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45;p26">
              <a:extLst>
                <a:ext uri="{FF2B5EF4-FFF2-40B4-BE49-F238E27FC236}">
                  <a16:creationId xmlns:a16="http://schemas.microsoft.com/office/drawing/2014/main" id="{AB5F8D65-6663-2D7D-7E31-1AA8C10EEED6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46;p26">
              <a:extLst>
                <a:ext uri="{FF2B5EF4-FFF2-40B4-BE49-F238E27FC236}">
                  <a16:creationId xmlns:a16="http://schemas.microsoft.com/office/drawing/2014/main" id="{24435176-4877-DBC4-8DA4-4CC89BCD181D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47;p26">
              <a:extLst>
                <a:ext uri="{FF2B5EF4-FFF2-40B4-BE49-F238E27FC236}">
                  <a16:creationId xmlns:a16="http://schemas.microsoft.com/office/drawing/2014/main" id="{0ABD1C9F-AEB4-F7DA-B15C-9393A9A52477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48;p26">
              <a:extLst>
                <a:ext uri="{FF2B5EF4-FFF2-40B4-BE49-F238E27FC236}">
                  <a16:creationId xmlns:a16="http://schemas.microsoft.com/office/drawing/2014/main" id="{54DB3B18-5A4E-EEC3-A6D2-0B671C6364BE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49;p26">
              <a:extLst>
                <a:ext uri="{FF2B5EF4-FFF2-40B4-BE49-F238E27FC236}">
                  <a16:creationId xmlns:a16="http://schemas.microsoft.com/office/drawing/2014/main" id="{23442C97-1BE8-E4CF-75EF-24A96AE1A994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50;p26">
              <a:extLst>
                <a:ext uri="{FF2B5EF4-FFF2-40B4-BE49-F238E27FC236}">
                  <a16:creationId xmlns:a16="http://schemas.microsoft.com/office/drawing/2014/main" id="{C7C194E5-24E9-9369-6C17-AA90034A52E7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51;p26">
              <a:extLst>
                <a:ext uri="{FF2B5EF4-FFF2-40B4-BE49-F238E27FC236}">
                  <a16:creationId xmlns:a16="http://schemas.microsoft.com/office/drawing/2014/main" id="{43DDF592-154D-852F-A206-FC727D4B7671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52;p26">
              <a:extLst>
                <a:ext uri="{FF2B5EF4-FFF2-40B4-BE49-F238E27FC236}">
                  <a16:creationId xmlns:a16="http://schemas.microsoft.com/office/drawing/2014/main" id="{90AE56F8-DFB9-F15F-4158-ABEEE50B22DE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53;p26">
              <a:extLst>
                <a:ext uri="{FF2B5EF4-FFF2-40B4-BE49-F238E27FC236}">
                  <a16:creationId xmlns:a16="http://schemas.microsoft.com/office/drawing/2014/main" id="{2A621557-3095-D843-7091-21461B9502E2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54;p26">
              <a:extLst>
                <a:ext uri="{FF2B5EF4-FFF2-40B4-BE49-F238E27FC236}">
                  <a16:creationId xmlns:a16="http://schemas.microsoft.com/office/drawing/2014/main" id="{EF05DED2-9C68-CF8C-AE84-D920A598D5C2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55;p26">
              <a:extLst>
                <a:ext uri="{FF2B5EF4-FFF2-40B4-BE49-F238E27FC236}">
                  <a16:creationId xmlns:a16="http://schemas.microsoft.com/office/drawing/2014/main" id="{7757C288-772B-1868-F100-D4D75A7D7FAF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56;p26">
              <a:extLst>
                <a:ext uri="{FF2B5EF4-FFF2-40B4-BE49-F238E27FC236}">
                  <a16:creationId xmlns:a16="http://schemas.microsoft.com/office/drawing/2014/main" id="{74EEFD67-CDD1-A581-50CE-182C7E635A00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57;p26">
              <a:extLst>
                <a:ext uri="{FF2B5EF4-FFF2-40B4-BE49-F238E27FC236}">
                  <a16:creationId xmlns:a16="http://schemas.microsoft.com/office/drawing/2014/main" id="{31952CAC-F8C2-B3D4-F619-396C6156422B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58;p26">
              <a:extLst>
                <a:ext uri="{FF2B5EF4-FFF2-40B4-BE49-F238E27FC236}">
                  <a16:creationId xmlns:a16="http://schemas.microsoft.com/office/drawing/2014/main" id="{156CEE85-72C2-7709-BDB4-F9D29F3C800E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59;p26">
              <a:extLst>
                <a:ext uri="{FF2B5EF4-FFF2-40B4-BE49-F238E27FC236}">
                  <a16:creationId xmlns:a16="http://schemas.microsoft.com/office/drawing/2014/main" id="{50F91A34-F55A-4A4B-D044-58E791F8A3B3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0;p26">
              <a:extLst>
                <a:ext uri="{FF2B5EF4-FFF2-40B4-BE49-F238E27FC236}">
                  <a16:creationId xmlns:a16="http://schemas.microsoft.com/office/drawing/2014/main" id="{3CEC6BB9-D284-12F6-9698-AAB2828E0FCA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1;p26">
              <a:extLst>
                <a:ext uri="{FF2B5EF4-FFF2-40B4-BE49-F238E27FC236}">
                  <a16:creationId xmlns:a16="http://schemas.microsoft.com/office/drawing/2014/main" id="{678814FB-CC76-7B8B-F907-D2C5C81EAE45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2;p26">
              <a:extLst>
                <a:ext uri="{FF2B5EF4-FFF2-40B4-BE49-F238E27FC236}">
                  <a16:creationId xmlns:a16="http://schemas.microsoft.com/office/drawing/2014/main" id="{695AC86A-4C59-8CE5-6F59-29A5C24FF07F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63;p26">
              <a:extLst>
                <a:ext uri="{FF2B5EF4-FFF2-40B4-BE49-F238E27FC236}">
                  <a16:creationId xmlns:a16="http://schemas.microsoft.com/office/drawing/2014/main" id="{FD45125D-9A4B-6FAB-C89C-E8C61663A325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64;p26">
              <a:extLst>
                <a:ext uri="{FF2B5EF4-FFF2-40B4-BE49-F238E27FC236}">
                  <a16:creationId xmlns:a16="http://schemas.microsoft.com/office/drawing/2014/main" id="{489F6B19-A5D3-751B-BD71-8D1FD6D8E722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65;p26">
              <a:extLst>
                <a:ext uri="{FF2B5EF4-FFF2-40B4-BE49-F238E27FC236}">
                  <a16:creationId xmlns:a16="http://schemas.microsoft.com/office/drawing/2014/main" id="{51696051-3E57-34D2-0A11-3A52A13B8FA9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66;p26">
              <a:extLst>
                <a:ext uri="{FF2B5EF4-FFF2-40B4-BE49-F238E27FC236}">
                  <a16:creationId xmlns:a16="http://schemas.microsoft.com/office/drawing/2014/main" id="{7E831C86-690F-6EC3-D814-8356758D0446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67;p26">
              <a:extLst>
                <a:ext uri="{FF2B5EF4-FFF2-40B4-BE49-F238E27FC236}">
                  <a16:creationId xmlns:a16="http://schemas.microsoft.com/office/drawing/2014/main" id="{78D83930-AA3F-2EF3-B2CF-328F4FBB995C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68;p26">
              <a:extLst>
                <a:ext uri="{FF2B5EF4-FFF2-40B4-BE49-F238E27FC236}">
                  <a16:creationId xmlns:a16="http://schemas.microsoft.com/office/drawing/2014/main" id="{8C01C655-55C3-79C3-92DF-A8526C434956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69;p26">
              <a:extLst>
                <a:ext uri="{FF2B5EF4-FFF2-40B4-BE49-F238E27FC236}">
                  <a16:creationId xmlns:a16="http://schemas.microsoft.com/office/drawing/2014/main" id="{7D037505-C971-C05C-3B0B-4616134859CB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0;p26">
              <a:extLst>
                <a:ext uri="{FF2B5EF4-FFF2-40B4-BE49-F238E27FC236}">
                  <a16:creationId xmlns:a16="http://schemas.microsoft.com/office/drawing/2014/main" id="{0A7709D1-EBC9-7C88-0E4C-761F966093D5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1;p26">
              <a:extLst>
                <a:ext uri="{FF2B5EF4-FFF2-40B4-BE49-F238E27FC236}">
                  <a16:creationId xmlns:a16="http://schemas.microsoft.com/office/drawing/2014/main" id="{37DE5AAB-0C4C-14B4-B6E9-FEB1A040532B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2;p26">
              <a:extLst>
                <a:ext uri="{FF2B5EF4-FFF2-40B4-BE49-F238E27FC236}">
                  <a16:creationId xmlns:a16="http://schemas.microsoft.com/office/drawing/2014/main" id="{E14DBA67-9E04-A5AE-C558-17395C0E56CE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3;p26">
              <a:extLst>
                <a:ext uri="{FF2B5EF4-FFF2-40B4-BE49-F238E27FC236}">
                  <a16:creationId xmlns:a16="http://schemas.microsoft.com/office/drawing/2014/main" id="{5E587B8B-F312-CEFA-1C32-2E45686C6F0D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74;p26">
              <a:extLst>
                <a:ext uri="{FF2B5EF4-FFF2-40B4-BE49-F238E27FC236}">
                  <a16:creationId xmlns:a16="http://schemas.microsoft.com/office/drawing/2014/main" id="{7839E36C-7BDD-B50B-F0F2-921489FAD07D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75;p26">
              <a:extLst>
                <a:ext uri="{FF2B5EF4-FFF2-40B4-BE49-F238E27FC236}">
                  <a16:creationId xmlns:a16="http://schemas.microsoft.com/office/drawing/2014/main" id="{FD317EA4-EBC4-E30C-C5D8-A27AA8E4DFF7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76;p26">
              <a:extLst>
                <a:ext uri="{FF2B5EF4-FFF2-40B4-BE49-F238E27FC236}">
                  <a16:creationId xmlns:a16="http://schemas.microsoft.com/office/drawing/2014/main" id="{DC5DBDFE-5CBE-0208-DE97-ABE5644F0070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77;p26">
              <a:extLst>
                <a:ext uri="{FF2B5EF4-FFF2-40B4-BE49-F238E27FC236}">
                  <a16:creationId xmlns:a16="http://schemas.microsoft.com/office/drawing/2014/main" id="{B72958B0-EEDD-D007-6BBF-B14C3AF37E4D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78;p26">
              <a:extLst>
                <a:ext uri="{FF2B5EF4-FFF2-40B4-BE49-F238E27FC236}">
                  <a16:creationId xmlns:a16="http://schemas.microsoft.com/office/drawing/2014/main" id="{32E2B46F-5A8A-B826-BB2F-220D36EE8B91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79;p26">
              <a:extLst>
                <a:ext uri="{FF2B5EF4-FFF2-40B4-BE49-F238E27FC236}">
                  <a16:creationId xmlns:a16="http://schemas.microsoft.com/office/drawing/2014/main" id="{9A445A41-8493-05ED-24A0-4EEEEBD2CF07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80;p26">
              <a:extLst>
                <a:ext uri="{FF2B5EF4-FFF2-40B4-BE49-F238E27FC236}">
                  <a16:creationId xmlns:a16="http://schemas.microsoft.com/office/drawing/2014/main" id="{5B96EC62-ED9B-CB52-C826-1BA3AFC8D580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81;p26">
              <a:extLst>
                <a:ext uri="{FF2B5EF4-FFF2-40B4-BE49-F238E27FC236}">
                  <a16:creationId xmlns:a16="http://schemas.microsoft.com/office/drawing/2014/main" id="{DE06DA74-F3CC-9928-EBF3-FB30DA9FDB4F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82;p26">
              <a:extLst>
                <a:ext uri="{FF2B5EF4-FFF2-40B4-BE49-F238E27FC236}">
                  <a16:creationId xmlns:a16="http://schemas.microsoft.com/office/drawing/2014/main" id="{724B71C3-AFC7-7889-DD56-D5A358CBCC60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83;p26">
              <a:extLst>
                <a:ext uri="{FF2B5EF4-FFF2-40B4-BE49-F238E27FC236}">
                  <a16:creationId xmlns:a16="http://schemas.microsoft.com/office/drawing/2014/main" id="{7DEF3677-0AA8-691F-9DAF-1219D1782F03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84;p26">
              <a:extLst>
                <a:ext uri="{FF2B5EF4-FFF2-40B4-BE49-F238E27FC236}">
                  <a16:creationId xmlns:a16="http://schemas.microsoft.com/office/drawing/2014/main" id="{CD53F8E0-614D-24E9-0D3D-96899B06780A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85;p26">
              <a:extLst>
                <a:ext uri="{FF2B5EF4-FFF2-40B4-BE49-F238E27FC236}">
                  <a16:creationId xmlns:a16="http://schemas.microsoft.com/office/drawing/2014/main" id="{C3F89246-131E-02FF-A8D6-BC2D0957F5B0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86;p26">
              <a:extLst>
                <a:ext uri="{FF2B5EF4-FFF2-40B4-BE49-F238E27FC236}">
                  <a16:creationId xmlns:a16="http://schemas.microsoft.com/office/drawing/2014/main" id="{5D95EA80-29F2-31F2-DD34-DD1BAA65235B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87;p26">
              <a:extLst>
                <a:ext uri="{FF2B5EF4-FFF2-40B4-BE49-F238E27FC236}">
                  <a16:creationId xmlns:a16="http://schemas.microsoft.com/office/drawing/2014/main" id="{09041D87-AE3C-2C32-4114-19AE988297FA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88;p26">
              <a:extLst>
                <a:ext uri="{FF2B5EF4-FFF2-40B4-BE49-F238E27FC236}">
                  <a16:creationId xmlns:a16="http://schemas.microsoft.com/office/drawing/2014/main" id="{A8D4EE17-5051-B6BE-6148-2A15EB640723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89;p26">
              <a:extLst>
                <a:ext uri="{FF2B5EF4-FFF2-40B4-BE49-F238E27FC236}">
                  <a16:creationId xmlns:a16="http://schemas.microsoft.com/office/drawing/2014/main" id="{F3545179-6135-E8CA-5621-F5AC6027C6F0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90;p26">
              <a:extLst>
                <a:ext uri="{FF2B5EF4-FFF2-40B4-BE49-F238E27FC236}">
                  <a16:creationId xmlns:a16="http://schemas.microsoft.com/office/drawing/2014/main" id="{8DB0DA8F-8FFF-6D91-8C5B-66C14DA59EBA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91;p26">
              <a:extLst>
                <a:ext uri="{FF2B5EF4-FFF2-40B4-BE49-F238E27FC236}">
                  <a16:creationId xmlns:a16="http://schemas.microsoft.com/office/drawing/2014/main" id="{76409382-42C3-951D-C38C-EBF63552D6D0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92;p26">
              <a:extLst>
                <a:ext uri="{FF2B5EF4-FFF2-40B4-BE49-F238E27FC236}">
                  <a16:creationId xmlns:a16="http://schemas.microsoft.com/office/drawing/2014/main" id="{FD847241-304E-EEB1-0EFC-61A99BC06DC7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93;p26">
              <a:extLst>
                <a:ext uri="{FF2B5EF4-FFF2-40B4-BE49-F238E27FC236}">
                  <a16:creationId xmlns:a16="http://schemas.microsoft.com/office/drawing/2014/main" id="{12DAD354-3591-FA04-669B-8322FAEE6365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94;p26">
              <a:extLst>
                <a:ext uri="{FF2B5EF4-FFF2-40B4-BE49-F238E27FC236}">
                  <a16:creationId xmlns:a16="http://schemas.microsoft.com/office/drawing/2014/main" id="{FA822541-3463-FC80-7FB7-17D85EDF3BB7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95;p26">
              <a:extLst>
                <a:ext uri="{FF2B5EF4-FFF2-40B4-BE49-F238E27FC236}">
                  <a16:creationId xmlns:a16="http://schemas.microsoft.com/office/drawing/2014/main" id="{8C402518-D5E7-6CBC-D143-8A056719AC2B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96;p26">
              <a:extLst>
                <a:ext uri="{FF2B5EF4-FFF2-40B4-BE49-F238E27FC236}">
                  <a16:creationId xmlns:a16="http://schemas.microsoft.com/office/drawing/2014/main" id="{80A644AC-91A6-D4DE-7CA0-F0641404454C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97;p26">
              <a:extLst>
                <a:ext uri="{FF2B5EF4-FFF2-40B4-BE49-F238E27FC236}">
                  <a16:creationId xmlns:a16="http://schemas.microsoft.com/office/drawing/2014/main" id="{03A5AFBF-8376-75AA-E756-8764B811174C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98;p26">
              <a:extLst>
                <a:ext uri="{FF2B5EF4-FFF2-40B4-BE49-F238E27FC236}">
                  <a16:creationId xmlns:a16="http://schemas.microsoft.com/office/drawing/2014/main" id="{232402A0-80A9-263B-F814-AB9ED6FFB4B0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99;p26">
              <a:extLst>
                <a:ext uri="{FF2B5EF4-FFF2-40B4-BE49-F238E27FC236}">
                  <a16:creationId xmlns:a16="http://schemas.microsoft.com/office/drawing/2014/main" id="{2CD089F5-8736-3EFB-5947-9D0D7D7FC62A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00;p26">
              <a:extLst>
                <a:ext uri="{FF2B5EF4-FFF2-40B4-BE49-F238E27FC236}">
                  <a16:creationId xmlns:a16="http://schemas.microsoft.com/office/drawing/2014/main" id="{EA03D3D6-7EC0-7FB6-7C1F-D8A98567F153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01;p26">
              <a:extLst>
                <a:ext uri="{FF2B5EF4-FFF2-40B4-BE49-F238E27FC236}">
                  <a16:creationId xmlns:a16="http://schemas.microsoft.com/office/drawing/2014/main" id="{BD27AC56-2B36-2E3D-F979-F3B3082F36D8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02;p26">
              <a:extLst>
                <a:ext uri="{FF2B5EF4-FFF2-40B4-BE49-F238E27FC236}">
                  <a16:creationId xmlns:a16="http://schemas.microsoft.com/office/drawing/2014/main" id="{896E143B-9B91-6051-CB84-88D22A9DA418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403;p26">
            <a:extLst>
              <a:ext uri="{FF2B5EF4-FFF2-40B4-BE49-F238E27FC236}">
                <a16:creationId xmlns:a16="http://schemas.microsoft.com/office/drawing/2014/main" id="{68D0C20E-102F-00C8-8E45-D107659010C2}"/>
              </a:ext>
            </a:extLst>
          </p:cNvPr>
          <p:cNvGrpSpPr/>
          <p:nvPr/>
        </p:nvGrpSpPr>
        <p:grpSpPr>
          <a:xfrm>
            <a:off x="7630777" y="5257728"/>
            <a:ext cx="1579322" cy="671293"/>
            <a:chOff x="4161633" y="3060816"/>
            <a:chExt cx="1579322" cy="671293"/>
          </a:xfrm>
        </p:grpSpPr>
        <p:sp>
          <p:nvSpPr>
            <p:cNvPr id="535" name="Google Shape;404;p26">
              <a:extLst>
                <a:ext uri="{FF2B5EF4-FFF2-40B4-BE49-F238E27FC236}">
                  <a16:creationId xmlns:a16="http://schemas.microsoft.com/office/drawing/2014/main" id="{DB48E99C-EB69-AF4C-2872-540B105E7C30}"/>
                </a:ext>
              </a:extLst>
            </p:cNvPr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05;p26">
              <a:extLst>
                <a:ext uri="{FF2B5EF4-FFF2-40B4-BE49-F238E27FC236}">
                  <a16:creationId xmlns:a16="http://schemas.microsoft.com/office/drawing/2014/main" id="{C793D9A5-8A94-CA6F-7E25-B2B43B26FDE3}"/>
                </a:ext>
              </a:extLst>
            </p:cNvPr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06;p26">
              <a:extLst>
                <a:ext uri="{FF2B5EF4-FFF2-40B4-BE49-F238E27FC236}">
                  <a16:creationId xmlns:a16="http://schemas.microsoft.com/office/drawing/2014/main" id="{866FB54C-D511-87D8-163B-E97A337C7801}"/>
                </a:ext>
              </a:extLst>
            </p:cNvPr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07;p26">
              <a:extLst>
                <a:ext uri="{FF2B5EF4-FFF2-40B4-BE49-F238E27FC236}">
                  <a16:creationId xmlns:a16="http://schemas.microsoft.com/office/drawing/2014/main" id="{1C9F4F85-177F-6BB0-8513-F6EB89CF16B7}"/>
                </a:ext>
              </a:extLst>
            </p:cNvPr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08;p26">
              <a:extLst>
                <a:ext uri="{FF2B5EF4-FFF2-40B4-BE49-F238E27FC236}">
                  <a16:creationId xmlns:a16="http://schemas.microsoft.com/office/drawing/2014/main" id="{E2B260EA-55DB-0E40-93B0-F4BD8D5D84A6}"/>
                </a:ext>
              </a:extLst>
            </p:cNvPr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09;p26">
              <a:extLst>
                <a:ext uri="{FF2B5EF4-FFF2-40B4-BE49-F238E27FC236}">
                  <a16:creationId xmlns:a16="http://schemas.microsoft.com/office/drawing/2014/main" id="{3B890BE2-2596-E814-CB6A-46E7EB87CAF5}"/>
                </a:ext>
              </a:extLst>
            </p:cNvPr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10;p26">
              <a:extLst>
                <a:ext uri="{FF2B5EF4-FFF2-40B4-BE49-F238E27FC236}">
                  <a16:creationId xmlns:a16="http://schemas.microsoft.com/office/drawing/2014/main" id="{D8F84B9C-E7F4-77F2-5C9B-F8758299877C}"/>
                </a:ext>
              </a:extLst>
            </p:cNvPr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" name="Google Shape;411;p26">
            <a:extLst>
              <a:ext uri="{FF2B5EF4-FFF2-40B4-BE49-F238E27FC236}">
                <a16:creationId xmlns:a16="http://schemas.microsoft.com/office/drawing/2014/main" id="{76A40CFC-3B94-0043-7427-FC50A8F14C7D}"/>
              </a:ext>
            </a:extLst>
          </p:cNvPr>
          <p:cNvSpPr/>
          <p:nvPr/>
        </p:nvSpPr>
        <p:spPr>
          <a:xfrm rot="-5400000">
            <a:off x="10492819" y="4171237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412;p26">
            <a:extLst>
              <a:ext uri="{FF2B5EF4-FFF2-40B4-BE49-F238E27FC236}">
                <a16:creationId xmlns:a16="http://schemas.microsoft.com/office/drawing/2014/main" id="{B2E8FC6A-99F5-1CF3-7096-5DE8A9B3EF2D}"/>
              </a:ext>
            </a:extLst>
          </p:cNvPr>
          <p:cNvSpPr/>
          <p:nvPr/>
        </p:nvSpPr>
        <p:spPr>
          <a:xfrm>
            <a:off x="9035687" y="4366514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413;p26">
            <a:extLst>
              <a:ext uri="{FF2B5EF4-FFF2-40B4-BE49-F238E27FC236}">
                <a16:creationId xmlns:a16="http://schemas.microsoft.com/office/drawing/2014/main" id="{6BFCD596-1E8E-61C3-DEFF-3B953158A51D}"/>
              </a:ext>
            </a:extLst>
          </p:cNvPr>
          <p:cNvSpPr/>
          <p:nvPr/>
        </p:nvSpPr>
        <p:spPr>
          <a:xfrm>
            <a:off x="10863962" y="4059239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414;p26">
            <a:extLst>
              <a:ext uri="{FF2B5EF4-FFF2-40B4-BE49-F238E27FC236}">
                <a16:creationId xmlns:a16="http://schemas.microsoft.com/office/drawing/2014/main" id="{AF0FCF58-F17D-3793-7E65-2E46F6BD06AE}"/>
              </a:ext>
            </a:extLst>
          </p:cNvPr>
          <p:cNvSpPr/>
          <p:nvPr/>
        </p:nvSpPr>
        <p:spPr>
          <a:xfrm>
            <a:off x="7564367" y="5338162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415;p26">
            <a:extLst>
              <a:ext uri="{FF2B5EF4-FFF2-40B4-BE49-F238E27FC236}">
                <a16:creationId xmlns:a16="http://schemas.microsoft.com/office/drawing/2014/main" id="{29547271-6FBF-2F17-513B-D56C6C01AF0B}"/>
              </a:ext>
            </a:extLst>
          </p:cNvPr>
          <p:cNvSpPr/>
          <p:nvPr/>
        </p:nvSpPr>
        <p:spPr>
          <a:xfrm>
            <a:off x="6945462" y="4955377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416;p26">
            <a:extLst>
              <a:ext uri="{FF2B5EF4-FFF2-40B4-BE49-F238E27FC236}">
                <a16:creationId xmlns:a16="http://schemas.microsoft.com/office/drawing/2014/main" id="{2283B999-2163-8891-6FDB-9A1F1841C672}"/>
              </a:ext>
            </a:extLst>
          </p:cNvPr>
          <p:cNvSpPr/>
          <p:nvPr/>
        </p:nvSpPr>
        <p:spPr>
          <a:xfrm>
            <a:off x="9193462" y="3416260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9A9-3677-1BE4-A26D-6F00ECB99AD0}"/>
              </a:ext>
            </a:extLst>
          </p:cNvPr>
          <p:cNvSpPr txBox="1"/>
          <p:nvPr/>
        </p:nvSpPr>
        <p:spPr>
          <a:xfrm>
            <a:off x="2934946" y="2333530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충청남도 연령 별 경제실태 자료분석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8;p28">
            <a:extLst>
              <a:ext uri="{FF2B5EF4-FFF2-40B4-BE49-F238E27FC236}">
                <a16:creationId xmlns:a16="http://schemas.microsoft.com/office/drawing/2014/main" id="{719E3E99-B853-CD47-92B0-9F4352731492}"/>
              </a:ext>
            </a:extLst>
          </p:cNvPr>
          <p:cNvSpPr/>
          <p:nvPr/>
        </p:nvSpPr>
        <p:spPr>
          <a:xfrm>
            <a:off x="234266" y="4664774"/>
            <a:ext cx="11729134" cy="1569660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8C74A-80D3-47DC-7513-B5239425934B}"/>
              </a:ext>
            </a:extLst>
          </p:cNvPr>
          <p:cNvSpPr txBox="1"/>
          <p:nvPr/>
        </p:nvSpPr>
        <p:spPr>
          <a:xfrm>
            <a:off x="537395" y="4627890"/>
            <a:ext cx="11038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자영업자 </a:t>
            </a:r>
            <a:r>
              <a:rPr lang="ko-KR" altLang="en-US" sz="1600" dirty="0"/>
              <a:t>비율이 </a:t>
            </a:r>
            <a:r>
              <a:rPr lang="ko-KR" altLang="en-US" sz="1600"/>
              <a:t>점차 줄어듦에 따라 충청남도 지역의 의사</a:t>
            </a:r>
            <a:r>
              <a:rPr lang="en-US" altLang="ko-KR" sz="1600"/>
              <a:t>, </a:t>
            </a:r>
            <a:r>
              <a:rPr lang="ko-KR" altLang="en-US" sz="1600"/>
              <a:t>변호사 등의 </a:t>
            </a:r>
            <a:r>
              <a:rPr lang="ko-KR" altLang="en-US" sz="1600" b="1" dirty="0">
                <a:solidFill>
                  <a:schemeClr val="accent2"/>
                </a:solidFill>
              </a:rPr>
              <a:t>전문직 자영업자의 비율이 떨어진 </a:t>
            </a:r>
            <a:r>
              <a:rPr lang="ko-KR" altLang="en-US" sz="1600" b="1">
                <a:solidFill>
                  <a:schemeClr val="accent2"/>
                </a:solidFill>
              </a:rPr>
              <a:t>것으로 추측</a:t>
            </a:r>
            <a:r>
              <a:rPr lang="en-US" altLang="ko-KR" sz="1600">
                <a:solidFill>
                  <a:schemeClr val="accent2"/>
                </a:solidFill>
              </a:rPr>
              <a:t>.</a:t>
            </a:r>
            <a:endParaRPr lang="en-US" altLang="ko-KR" sz="16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AC3C4-3C7D-9EE3-1A01-674349C7A127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② </a:t>
            </a:r>
            <a:r>
              <a:rPr lang="en-US" altLang="ko-KR" b="1"/>
              <a:t> </a:t>
            </a:r>
            <a:r>
              <a:rPr lang="ko-KR" altLang="en-US" b="1"/>
              <a:t>연령 구간 별 직업종사자 비율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7C80B-E4B8-95D9-0A17-8D852FCAC307}"/>
              </a:ext>
            </a:extLst>
          </p:cNvPr>
          <p:cNvSpPr txBox="1"/>
          <p:nvPr/>
        </p:nvSpPr>
        <p:spPr>
          <a:xfrm>
            <a:off x="92158" y="6398567"/>
            <a:ext cx="10841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*</a:t>
            </a:r>
            <a:r>
              <a:rPr lang="ko-KR" altLang="en-US" sz="1200" b="1"/>
              <a:t>급여소득자 </a:t>
            </a:r>
            <a:r>
              <a:rPr lang="en-US" altLang="ko-KR" sz="1200" b="1"/>
              <a:t>: </a:t>
            </a:r>
            <a:r>
              <a:rPr lang="ko-KR" altLang="en-US" sz="1200" b="1"/>
              <a:t>대기업 급여 소득자</a:t>
            </a:r>
            <a:r>
              <a:rPr lang="en-US" altLang="ko-KR" sz="1200" b="1"/>
              <a:t> + </a:t>
            </a:r>
            <a:r>
              <a:rPr lang="ko-KR" altLang="en-US" sz="1200" b="1"/>
              <a:t>일반 급여 소득자 </a:t>
            </a:r>
            <a:r>
              <a:rPr lang="en-US" altLang="ko-KR" sz="1200" b="1"/>
              <a:t>+ </a:t>
            </a:r>
            <a:r>
              <a:rPr lang="ko-KR" altLang="en-US" sz="1200" b="1"/>
              <a:t>전문직 급여소득자</a:t>
            </a:r>
            <a:endParaRPr lang="en-US" altLang="ko-KR" sz="1200" b="1"/>
          </a:p>
          <a:p>
            <a:r>
              <a:rPr lang="en-US" altLang="ko-KR" sz="1200" b="1"/>
              <a:t>*</a:t>
            </a:r>
            <a:r>
              <a:rPr lang="ko-KR" altLang="en-US" sz="1200" b="1"/>
              <a:t>자영업자 </a:t>
            </a:r>
            <a:r>
              <a:rPr lang="en-US" altLang="ko-KR" sz="1200" b="1"/>
              <a:t>: </a:t>
            </a:r>
            <a:r>
              <a:rPr lang="ko-KR" altLang="en-US" sz="1200" b="1"/>
              <a:t>일반 자영업자</a:t>
            </a:r>
            <a:r>
              <a:rPr lang="en-US" altLang="ko-KR" sz="1200" b="1"/>
              <a:t> + </a:t>
            </a:r>
            <a:r>
              <a:rPr lang="ko-KR" altLang="en-US" sz="1200" b="1"/>
              <a:t>전문직 자영업자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4C9AD2-BB29-7DA1-B36B-8FB9CF7A8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0" y="1434405"/>
            <a:ext cx="5260950" cy="306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A58AFC-0693-45B6-AF3F-866900DADD94}"/>
              </a:ext>
            </a:extLst>
          </p:cNvPr>
          <p:cNvSpPr txBox="1"/>
          <p:nvPr/>
        </p:nvSpPr>
        <p:spPr>
          <a:xfrm>
            <a:off x="537395" y="5601780"/>
            <a:ext cx="119383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충남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청양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예산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태안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곳 등 총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7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 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·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군에 저출산 등으로 개원률은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낮아지면서 소아청소년과 의원이 없는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지역도 속출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있는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86F8015-18CD-4EE8-9C71-7BE4F55FC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3" y="1441083"/>
            <a:ext cx="5437728" cy="306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D70902-4CC7-4649-9B23-A8D9F6F46A68}"/>
              </a:ext>
            </a:extLst>
          </p:cNvPr>
          <p:cNvSpPr txBox="1"/>
          <p:nvPr/>
        </p:nvSpPr>
        <p:spPr>
          <a:xfrm flipH="1">
            <a:off x="10240618" y="1191752"/>
            <a:ext cx="16268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i="1">
                <a:solidFill>
                  <a:schemeClr val="tx1">
                    <a:lumMod val="85000"/>
                    <a:lumOff val="15000"/>
                  </a:schemeClr>
                </a:solidFill>
              </a:rPr>
              <a:t>통계청 인구동향조사</a:t>
            </a:r>
            <a:endParaRPr lang="ko-KR" alt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919597-501D-4690-B6C1-BF0055165C7D}"/>
              </a:ext>
            </a:extLst>
          </p:cNvPr>
          <p:cNvSpPr/>
          <p:nvPr/>
        </p:nvSpPr>
        <p:spPr>
          <a:xfrm>
            <a:off x="5784960" y="2559159"/>
            <a:ext cx="685800" cy="50462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추측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DA7F4-5B60-1229-9295-AA09553A06BF}"/>
              </a:ext>
            </a:extLst>
          </p:cNvPr>
          <p:cNvSpPr txBox="1"/>
          <p:nvPr/>
        </p:nvSpPr>
        <p:spPr>
          <a:xfrm>
            <a:off x="537395" y="5263226"/>
            <a:ext cx="8238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지난 해 출생아 수는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24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9000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명으로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 전보다 </a:t>
            </a:r>
            <a:r>
              <a:rPr lang="ko-KR" altLang="en-US" sz="1600" b="1">
                <a:solidFill>
                  <a:schemeClr val="accent2"/>
                </a:solidFill>
                <a:latin typeface="+mn-ea"/>
              </a:rPr>
              <a:t>충남은 </a:t>
            </a:r>
            <a:r>
              <a:rPr lang="en-US" altLang="ko-KR" sz="1600" b="1">
                <a:solidFill>
                  <a:schemeClr val="accent2"/>
                </a:solidFill>
                <a:latin typeface="+mn-ea"/>
              </a:rPr>
              <a:t>29.0% </a:t>
            </a:r>
            <a:r>
              <a:rPr lang="ko-KR" altLang="en-US" sz="1600" b="1">
                <a:solidFill>
                  <a:schemeClr val="accent2"/>
                </a:solidFill>
                <a:latin typeface="+mn-ea"/>
              </a:rPr>
              <a:t>감소</a:t>
            </a:r>
            <a:r>
              <a:rPr lang="en-US" altLang="ko-KR" sz="1600" b="1">
                <a:solidFill>
                  <a:schemeClr val="accent2"/>
                </a:solidFill>
                <a:latin typeface="+mn-ea"/>
              </a:rPr>
              <a:t>.</a:t>
            </a:r>
            <a:endParaRPr lang="en-US" altLang="ko-KR" sz="1600" b="1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11" name="Google Shape;640;p29">
            <a:extLst>
              <a:ext uri="{FF2B5EF4-FFF2-40B4-BE49-F238E27FC236}">
                <a16:creationId xmlns:a16="http://schemas.microsoft.com/office/drawing/2014/main" id="{61A13303-B71E-D76B-C413-457CB296D9EF}"/>
              </a:ext>
            </a:extLst>
          </p:cNvPr>
          <p:cNvGrpSpPr/>
          <p:nvPr/>
        </p:nvGrpSpPr>
        <p:grpSpPr>
          <a:xfrm>
            <a:off x="228600" y="4650013"/>
            <a:ext cx="335765" cy="313500"/>
            <a:chOff x="4694531" y="2250235"/>
            <a:chExt cx="1090502" cy="1018186"/>
          </a:xfrm>
        </p:grpSpPr>
        <p:sp>
          <p:nvSpPr>
            <p:cNvPr id="14" name="Google Shape;641;p29">
              <a:extLst>
                <a:ext uri="{FF2B5EF4-FFF2-40B4-BE49-F238E27FC236}">
                  <a16:creationId xmlns:a16="http://schemas.microsoft.com/office/drawing/2014/main" id="{6A16C794-3ADE-8E57-578D-960D0A16DD28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2;p29">
              <a:extLst>
                <a:ext uri="{FF2B5EF4-FFF2-40B4-BE49-F238E27FC236}">
                  <a16:creationId xmlns:a16="http://schemas.microsoft.com/office/drawing/2014/main" id="{7AC3D63E-901E-9554-DF43-4D00E91405EE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3;p29">
              <a:extLst>
                <a:ext uri="{FF2B5EF4-FFF2-40B4-BE49-F238E27FC236}">
                  <a16:creationId xmlns:a16="http://schemas.microsoft.com/office/drawing/2014/main" id="{81F7A286-2580-68A1-F96F-1DDBC4BFB30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;p29">
              <a:extLst>
                <a:ext uri="{FF2B5EF4-FFF2-40B4-BE49-F238E27FC236}">
                  <a16:creationId xmlns:a16="http://schemas.microsoft.com/office/drawing/2014/main" id="{9049E7D9-7F7A-9165-29D8-7666545F68C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40;p29">
            <a:extLst>
              <a:ext uri="{FF2B5EF4-FFF2-40B4-BE49-F238E27FC236}">
                <a16:creationId xmlns:a16="http://schemas.microsoft.com/office/drawing/2014/main" id="{457859FB-B775-BCD9-1BA0-4638E0DFFD9B}"/>
              </a:ext>
            </a:extLst>
          </p:cNvPr>
          <p:cNvGrpSpPr/>
          <p:nvPr/>
        </p:nvGrpSpPr>
        <p:grpSpPr>
          <a:xfrm rot="1577832">
            <a:off x="11477408" y="5904478"/>
            <a:ext cx="335765" cy="313500"/>
            <a:chOff x="4694531" y="2250235"/>
            <a:chExt cx="1090502" cy="1018186"/>
          </a:xfrm>
        </p:grpSpPr>
        <p:sp>
          <p:nvSpPr>
            <p:cNvPr id="21" name="Google Shape;641;p29">
              <a:extLst>
                <a:ext uri="{FF2B5EF4-FFF2-40B4-BE49-F238E27FC236}">
                  <a16:creationId xmlns:a16="http://schemas.microsoft.com/office/drawing/2014/main" id="{66A20C4A-D61B-592C-0E81-6D33525B68C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2;p29">
              <a:extLst>
                <a:ext uri="{FF2B5EF4-FFF2-40B4-BE49-F238E27FC236}">
                  <a16:creationId xmlns:a16="http://schemas.microsoft.com/office/drawing/2014/main" id="{B3002A18-3ABB-5963-BB7C-3A7D532F1F9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3;p29">
              <a:extLst>
                <a:ext uri="{FF2B5EF4-FFF2-40B4-BE49-F238E27FC236}">
                  <a16:creationId xmlns:a16="http://schemas.microsoft.com/office/drawing/2014/main" id="{8DCEB6AE-E5AD-059B-F546-AB63E62BA1E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4;p29">
              <a:extLst>
                <a:ext uri="{FF2B5EF4-FFF2-40B4-BE49-F238E27FC236}">
                  <a16:creationId xmlns:a16="http://schemas.microsoft.com/office/drawing/2014/main" id="{A2606765-3276-C0D2-7E00-5DD4AEC7CF9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40;p29">
            <a:extLst>
              <a:ext uri="{FF2B5EF4-FFF2-40B4-BE49-F238E27FC236}">
                <a16:creationId xmlns:a16="http://schemas.microsoft.com/office/drawing/2014/main" id="{57F258A3-2A8D-F0CF-B125-E6522EB56BAB}"/>
              </a:ext>
            </a:extLst>
          </p:cNvPr>
          <p:cNvGrpSpPr/>
          <p:nvPr/>
        </p:nvGrpSpPr>
        <p:grpSpPr>
          <a:xfrm rot="1509539">
            <a:off x="11832754" y="5747840"/>
            <a:ext cx="249962" cy="256451"/>
            <a:chOff x="4694531" y="2250235"/>
            <a:chExt cx="1090502" cy="1018186"/>
          </a:xfrm>
        </p:grpSpPr>
        <p:sp>
          <p:nvSpPr>
            <p:cNvPr id="26" name="Google Shape;641;p29">
              <a:extLst>
                <a:ext uri="{FF2B5EF4-FFF2-40B4-BE49-F238E27FC236}">
                  <a16:creationId xmlns:a16="http://schemas.microsoft.com/office/drawing/2014/main" id="{589CE418-C44F-A741-D8B7-7CCF37C643A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2;p29">
              <a:extLst>
                <a:ext uri="{FF2B5EF4-FFF2-40B4-BE49-F238E27FC236}">
                  <a16:creationId xmlns:a16="http://schemas.microsoft.com/office/drawing/2014/main" id="{C06AA647-B195-D21D-EC43-68E5EEA7F2E2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3;p29">
              <a:extLst>
                <a:ext uri="{FF2B5EF4-FFF2-40B4-BE49-F238E27FC236}">
                  <a16:creationId xmlns:a16="http://schemas.microsoft.com/office/drawing/2014/main" id="{BE0FA328-BAF6-086C-1BAC-A6A4AD8CDD3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4;p29">
              <a:extLst>
                <a:ext uri="{FF2B5EF4-FFF2-40B4-BE49-F238E27FC236}">
                  <a16:creationId xmlns:a16="http://schemas.microsoft.com/office/drawing/2014/main" id="{195066E4-267F-48CE-E8AD-392BD24B3724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object 2">
            <a:extLst>
              <a:ext uri="{FF2B5EF4-FFF2-40B4-BE49-F238E27FC236}">
                <a16:creationId xmlns:a16="http://schemas.microsoft.com/office/drawing/2014/main" id="{28714BC0-8F7B-A3EF-38BB-DE4F453F11A2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14D0091C-C79F-9F26-98B6-9BC5DC69B82E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1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8;p28">
            <a:extLst>
              <a:ext uri="{FF2B5EF4-FFF2-40B4-BE49-F238E27FC236}">
                <a16:creationId xmlns:a16="http://schemas.microsoft.com/office/drawing/2014/main" id="{4EEA094F-8C5E-E489-DC15-3748786CF242}"/>
              </a:ext>
            </a:extLst>
          </p:cNvPr>
          <p:cNvSpPr/>
          <p:nvPr/>
        </p:nvSpPr>
        <p:spPr>
          <a:xfrm>
            <a:off x="6278278" y="4950409"/>
            <a:ext cx="5633132" cy="1190636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" name="Google Shape;428;p28">
            <a:extLst>
              <a:ext uri="{FF2B5EF4-FFF2-40B4-BE49-F238E27FC236}">
                <a16:creationId xmlns:a16="http://schemas.microsoft.com/office/drawing/2014/main" id="{FC0DCC2E-CAA0-A82B-7964-0A7AF1DE8444}"/>
              </a:ext>
            </a:extLst>
          </p:cNvPr>
          <p:cNvSpPr/>
          <p:nvPr/>
        </p:nvSpPr>
        <p:spPr>
          <a:xfrm>
            <a:off x="322396" y="4958133"/>
            <a:ext cx="5633132" cy="1190636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14" name="그림 13" descr="텍스트, 라인, 그래프, 도표이(가) 표시된 사진">
            <a:extLst>
              <a:ext uri="{FF2B5EF4-FFF2-40B4-BE49-F238E27FC236}">
                <a16:creationId xmlns:a16="http://schemas.microsoft.com/office/drawing/2014/main" id="{12C72988-0F44-4C44-B707-E89152F8E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62" y="1772016"/>
            <a:ext cx="5299343" cy="287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8C74A-80D3-47DC-7513-B5239425934B}"/>
              </a:ext>
            </a:extLst>
          </p:cNvPr>
          <p:cNvSpPr txBox="1"/>
          <p:nvPr/>
        </p:nvSpPr>
        <p:spPr>
          <a:xfrm>
            <a:off x="482187" y="4896539"/>
            <a:ext cx="5431537" cy="10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863E0A"/>
                </a:solidFill>
              </a:rPr>
              <a:t>년 평균소득 차이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를</a:t>
            </a:r>
            <a:r>
              <a:rPr lang="ko-KR" altLang="en-US" sz="1600" b="1" dirty="0">
                <a:solidFill>
                  <a:srgbClr val="863E0A"/>
                </a:solidFill>
              </a:rPr>
              <a:t> </a:t>
            </a:r>
            <a:r>
              <a:rPr lang="ko-KR" altLang="en-US" sz="1600" dirty="0"/>
              <a:t>보면 급여소득자와 자영업자의 소득 차이가 점점 증가하는 추세</a:t>
            </a:r>
            <a:r>
              <a:rPr lang="en-US" altLang="ko-KR" sz="1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DAC3C4-3C7D-9EE3-1A01-674349C7A127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③ </a:t>
            </a:r>
            <a:r>
              <a:rPr lang="en-US" altLang="ko-KR" b="1" dirty="0"/>
              <a:t> </a:t>
            </a:r>
            <a:r>
              <a:rPr lang="ko-KR" altLang="en-US" b="1" dirty="0"/>
              <a:t>년도 별 급여소득자</a:t>
            </a:r>
            <a:r>
              <a:rPr lang="en-US" altLang="ko-KR" b="1" dirty="0"/>
              <a:t>/</a:t>
            </a:r>
            <a:r>
              <a:rPr lang="ko-KR" altLang="en-US" b="1" dirty="0"/>
              <a:t>자영업자 소득 차이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A58AFC-0693-45B6-AF3F-866900DADD94}"/>
              </a:ext>
            </a:extLst>
          </p:cNvPr>
          <p:cNvSpPr txBox="1"/>
          <p:nvPr/>
        </p:nvSpPr>
        <p:spPr>
          <a:xfrm>
            <a:off x="6497222" y="5102557"/>
            <a:ext cx="60197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2023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년과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2024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년에 더 인상된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것을 확인 가능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이를 통해 급여소득자와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자영업자의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소득 차이가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더 커질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수 있음을 추측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8" name="그림 17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1B5F3167-0373-445B-95AB-1E35A7CF03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10"/>
          <a:stretch/>
        </p:blipFill>
        <p:spPr>
          <a:xfrm>
            <a:off x="6351041" y="1772016"/>
            <a:ext cx="5157717" cy="2876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919597-501D-4690-B6C1-BF0055165C7D}"/>
              </a:ext>
            </a:extLst>
          </p:cNvPr>
          <p:cNvSpPr/>
          <p:nvPr/>
        </p:nvSpPr>
        <p:spPr>
          <a:xfrm>
            <a:off x="5736965" y="2888958"/>
            <a:ext cx="685800" cy="50462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추측</a:t>
            </a:r>
          </a:p>
        </p:txBody>
      </p:sp>
      <p:sp>
        <p:nvSpPr>
          <p:cNvPr id="6" name="Google Shape;1151;p37">
            <a:extLst>
              <a:ext uri="{FF2B5EF4-FFF2-40B4-BE49-F238E27FC236}">
                <a16:creationId xmlns:a16="http://schemas.microsoft.com/office/drawing/2014/main" id="{30422A29-0090-5806-9C8D-3E8639ADDA23}"/>
              </a:ext>
            </a:extLst>
          </p:cNvPr>
          <p:cNvSpPr/>
          <p:nvPr/>
        </p:nvSpPr>
        <p:spPr>
          <a:xfrm>
            <a:off x="838200" y="3581401"/>
            <a:ext cx="4038600" cy="735750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76;p30">
            <a:extLst>
              <a:ext uri="{FF2B5EF4-FFF2-40B4-BE49-F238E27FC236}">
                <a16:creationId xmlns:a16="http://schemas.microsoft.com/office/drawing/2014/main" id="{A282B612-09FF-4A62-0DE1-6DDE75F58C4F}"/>
              </a:ext>
            </a:extLst>
          </p:cNvPr>
          <p:cNvSpPr/>
          <p:nvPr/>
        </p:nvSpPr>
        <p:spPr>
          <a:xfrm rot="20793455">
            <a:off x="708918" y="3492117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76;p30">
            <a:extLst>
              <a:ext uri="{FF2B5EF4-FFF2-40B4-BE49-F238E27FC236}">
                <a16:creationId xmlns:a16="http://schemas.microsoft.com/office/drawing/2014/main" id="{97B10D05-DF0C-36EF-B642-0CD68D3C74F7}"/>
              </a:ext>
            </a:extLst>
          </p:cNvPr>
          <p:cNvSpPr/>
          <p:nvPr/>
        </p:nvSpPr>
        <p:spPr>
          <a:xfrm>
            <a:off x="838343" y="3408331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640;p29">
            <a:extLst>
              <a:ext uri="{FF2B5EF4-FFF2-40B4-BE49-F238E27FC236}">
                <a16:creationId xmlns:a16="http://schemas.microsoft.com/office/drawing/2014/main" id="{8747D3D2-6228-0FEA-AB31-32FC04842F1F}"/>
              </a:ext>
            </a:extLst>
          </p:cNvPr>
          <p:cNvGrpSpPr/>
          <p:nvPr/>
        </p:nvGrpSpPr>
        <p:grpSpPr>
          <a:xfrm>
            <a:off x="291616" y="4875722"/>
            <a:ext cx="335765" cy="313500"/>
            <a:chOff x="4694531" y="2250235"/>
            <a:chExt cx="1090502" cy="1018186"/>
          </a:xfrm>
        </p:grpSpPr>
        <p:sp>
          <p:nvSpPr>
            <p:cNvPr id="11" name="Google Shape;641;p29">
              <a:extLst>
                <a:ext uri="{FF2B5EF4-FFF2-40B4-BE49-F238E27FC236}">
                  <a16:creationId xmlns:a16="http://schemas.microsoft.com/office/drawing/2014/main" id="{822EA4CE-9B85-25E8-DCDB-2E79249BFDC5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29">
              <a:extLst>
                <a:ext uri="{FF2B5EF4-FFF2-40B4-BE49-F238E27FC236}">
                  <a16:creationId xmlns:a16="http://schemas.microsoft.com/office/drawing/2014/main" id="{3F9E841C-CF2E-8F27-7EF5-87C850EF0912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3;p29">
              <a:extLst>
                <a:ext uri="{FF2B5EF4-FFF2-40B4-BE49-F238E27FC236}">
                  <a16:creationId xmlns:a16="http://schemas.microsoft.com/office/drawing/2014/main" id="{A6FB3304-EEE1-787B-A5B7-DE7406A01B3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4;p29">
              <a:extLst>
                <a:ext uri="{FF2B5EF4-FFF2-40B4-BE49-F238E27FC236}">
                  <a16:creationId xmlns:a16="http://schemas.microsoft.com/office/drawing/2014/main" id="{18C762B7-DF98-8A08-CB73-C334EB64B892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40;p29">
            <a:extLst>
              <a:ext uri="{FF2B5EF4-FFF2-40B4-BE49-F238E27FC236}">
                <a16:creationId xmlns:a16="http://schemas.microsoft.com/office/drawing/2014/main" id="{26DB6788-1AF5-3DDA-0574-29AB03FCDA47}"/>
              </a:ext>
            </a:extLst>
          </p:cNvPr>
          <p:cNvGrpSpPr/>
          <p:nvPr/>
        </p:nvGrpSpPr>
        <p:grpSpPr>
          <a:xfrm rot="1577832">
            <a:off x="11477408" y="5904478"/>
            <a:ext cx="335765" cy="313500"/>
            <a:chOff x="4694531" y="2250235"/>
            <a:chExt cx="1090502" cy="1018186"/>
          </a:xfrm>
        </p:grpSpPr>
        <p:sp>
          <p:nvSpPr>
            <p:cNvPr id="20" name="Google Shape;641;p29">
              <a:extLst>
                <a:ext uri="{FF2B5EF4-FFF2-40B4-BE49-F238E27FC236}">
                  <a16:creationId xmlns:a16="http://schemas.microsoft.com/office/drawing/2014/main" id="{E09E729B-8F5F-CCFD-680B-086FA8EB71AF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2;p29">
              <a:extLst>
                <a:ext uri="{FF2B5EF4-FFF2-40B4-BE49-F238E27FC236}">
                  <a16:creationId xmlns:a16="http://schemas.microsoft.com/office/drawing/2014/main" id="{CBD79437-BFB2-99A7-4188-49DB91DE144E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29">
              <a:extLst>
                <a:ext uri="{FF2B5EF4-FFF2-40B4-BE49-F238E27FC236}">
                  <a16:creationId xmlns:a16="http://schemas.microsoft.com/office/drawing/2014/main" id="{96B96094-4CD9-CE7D-3ADF-C591611A4B2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;p29">
              <a:extLst>
                <a:ext uri="{FF2B5EF4-FFF2-40B4-BE49-F238E27FC236}">
                  <a16:creationId xmlns:a16="http://schemas.microsoft.com/office/drawing/2014/main" id="{475B927F-2D9B-638E-5D37-45E95AC31FC3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40;p29">
            <a:extLst>
              <a:ext uri="{FF2B5EF4-FFF2-40B4-BE49-F238E27FC236}">
                <a16:creationId xmlns:a16="http://schemas.microsoft.com/office/drawing/2014/main" id="{0FEF556D-13AF-DD1A-CF89-36209797EEF9}"/>
              </a:ext>
            </a:extLst>
          </p:cNvPr>
          <p:cNvGrpSpPr/>
          <p:nvPr/>
        </p:nvGrpSpPr>
        <p:grpSpPr>
          <a:xfrm rot="1509539">
            <a:off x="11832754" y="5747840"/>
            <a:ext cx="249962" cy="256451"/>
            <a:chOff x="4694531" y="2250235"/>
            <a:chExt cx="1090502" cy="1018186"/>
          </a:xfrm>
        </p:grpSpPr>
        <p:sp>
          <p:nvSpPr>
            <p:cNvPr id="25" name="Google Shape;641;p29">
              <a:extLst>
                <a:ext uri="{FF2B5EF4-FFF2-40B4-BE49-F238E27FC236}">
                  <a16:creationId xmlns:a16="http://schemas.microsoft.com/office/drawing/2014/main" id="{F9789F44-6064-AAE5-B7D7-2D0E1CAD9F57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2;p29">
              <a:extLst>
                <a:ext uri="{FF2B5EF4-FFF2-40B4-BE49-F238E27FC236}">
                  <a16:creationId xmlns:a16="http://schemas.microsoft.com/office/drawing/2014/main" id="{FEA6B124-A7B8-9EDA-2F37-8D4CC556BA59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3;p29">
              <a:extLst>
                <a:ext uri="{FF2B5EF4-FFF2-40B4-BE49-F238E27FC236}">
                  <a16:creationId xmlns:a16="http://schemas.microsoft.com/office/drawing/2014/main" id="{97F2575A-8461-54D3-E8FA-7ECD62411DED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4;p29">
              <a:extLst>
                <a:ext uri="{FF2B5EF4-FFF2-40B4-BE49-F238E27FC236}">
                  <a16:creationId xmlns:a16="http://schemas.microsoft.com/office/drawing/2014/main" id="{48C1810B-8DDC-FCB1-BD05-6A876F26550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object 2">
            <a:extLst>
              <a:ext uri="{FF2B5EF4-FFF2-40B4-BE49-F238E27FC236}">
                <a16:creationId xmlns:a16="http://schemas.microsoft.com/office/drawing/2014/main" id="{957B709F-8B18-9BC2-D3A9-2D7F5F582F1B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45" name="object 4">
            <a:extLst>
              <a:ext uri="{FF2B5EF4-FFF2-40B4-BE49-F238E27FC236}">
                <a16:creationId xmlns:a16="http://schemas.microsoft.com/office/drawing/2014/main" id="{A081CE81-B59B-A8B2-9CDE-C80C7F37DF7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90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8;p28">
            <a:extLst>
              <a:ext uri="{FF2B5EF4-FFF2-40B4-BE49-F238E27FC236}">
                <a16:creationId xmlns:a16="http://schemas.microsoft.com/office/drawing/2014/main" id="{3F685CF5-0B93-CD4F-DEB2-9A730005AA36}"/>
              </a:ext>
            </a:extLst>
          </p:cNvPr>
          <p:cNvSpPr/>
          <p:nvPr/>
        </p:nvSpPr>
        <p:spPr>
          <a:xfrm>
            <a:off x="609600" y="5126854"/>
            <a:ext cx="10972800" cy="1190636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8C74A-80D3-47DC-7513-B5239425934B}"/>
              </a:ext>
            </a:extLst>
          </p:cNvPr>
          <p:cNvSpPr txBox="1"/>
          <p:nvPr/>
        </p:nvSpPr>
        <p:spPr>
          <a:xfrm>
            <a:off x="892283" y="5424211"/>
            <a:ext cx="9906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전체적인 인구 수는 </a:t>
            </a:r>
            <a:r>
              <a:rPr lang="ko-KR" altLang="en-US" sz="1600" b="1">
                <a:solidFill>
                  <a:srgbClr val="060683"/>
                </a:solidFill>
              </a:rPr>
              <a:t>천안</a:t>
            </a:r>
            <a:r>
              <a:rPr lang="ko-KR" altLang="en-US" sz="1600"/>
              <a:t>과 </a:t>
            </a:r>
            <a:r>
              <a:rPr lang="ko-KR" altLang="en-US" sz="1600" b="1" dirty="0">
                <a:solidFill>
                  <a:schemeClr val="accent2"/>
                </a:solidFill>
              </a:rPr>
              <a:t>아산</a:t>
            </a:r>
            <a:r>
              <a:rPr lang="ko-KR" altLang="en-US" sz="1600" dirty="0"/>
              <a:t>에 인구가 몰린 </a:t>
            </a:r>
            <a:r>
              <a:rPr lang="ko-KR" altLang="en-US" sz="1600"/>
              <a:t>것으로 확인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/>
              <a:t>직업 종사자에 </a:t>
            </a:r>
            <a:r>
              <a:rPr lang="ko-KR" altLang="en-US" sz="1600" dirty="0"/>
              <a:t>따른 인구수 비교에서 가장 인구가 많은 </a:t>
            </a:r>
            <a:r>
              <a:rPr lang="ko-KR" altLang="en-US" sz="1600" b="1" dirty="0">
                <a:solidFill>
                  <a:srgbClr val="002060"/>
                </a:solidFill>
              </a:rPr>
              <a:t>천안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</a:t>
            </a:r>
            <a:r>
              <a:rPr lang="ko-KR" altLang="en-US" sz="1600" b="1" dirty="0">
                <a:solidFill>
                  <a:schemeClr val="accent2"/>
                </a:solidFill>
              </a:rPr>
              <a:t> 아산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연소득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평균이 높을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것이라 예측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E482EB-41A3-E0C3-9A94-B687B5E64250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④ </a:t>
            </a:r>
            <a:r>
              <a:rPr lang="en-US" altLang="ko-KR" b="1"/>
              <a:t> </a:t>
            </a:r>
            <a:r>
              <a:rPr lang="ko-KR" altLang="en-US" b="1"/>
              <a:t>시</a:t>
            </a:r>
            <a:r>
              <a:rPr lang="en-US" altLang="ko-KR" b="1"/>
              <a:t>/</a:t>
            </a:r>
            <a:r>
              <a:rPr lang="ko-KR" altLang="en-US" b="1"/>
              <a:t>군 연령 구간 별 인구수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C8777A-5252-395B-E01B-FCD8B475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537516"/>
            <a:ext cx="6096000" cy="3602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2F411709-3BD0-CCB4-173C-F0CE123CD5ED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8" name="Google Shape;640;p29">
            <a:extLst>
              <a:ext uri="{FF2B5EF4-FFF2-40B4-BE49-F238E27FC236}">
                <a16:creationId xmlns:a16="http://schemas.microsoft.com/office/drawing/2014/main" id="{54BB405D-B744-DC1A-C30D-3723DDD67B3D}"/>
              </a:ext>
            </a:extLst>
          </p:cNvPr>
          <p:cNvGrpSpPr/>
          <p:nvPr/>
        </p:nvGrpSpPr>
        <p:grpSpPr>
          <a:xfrm>
            <a:off x="547916" y="5020500"/>
            <a:ext cx="335765" cy="313500"/>
            <a:chOff x="4694531" y="2250235"/>
            <a:chExt cx="1090502" cy="1018186"/>
          </a:xfrm>
        </p:grpSpPr>
        <p:sp>
          <p:nvSpPr>
            <p:cNvPr id="9" name="Google Shape;641;p29">
              <a:extLst>
                <a:ext uri="{FF2B5EF4-FFF2-40B4-BE49-F238E27FC236}">
                  <a16:creationId xmlns:a16="http://schemas.microsoft.com/office/drawing/2014/main" id="{F30223CF-F724-7AD0-6105-95502DBB23B5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2;p29">
              <a:extLst>
                <a:ext uri="{FF2B5EF4-FFF2-40B4-BE49-F238E27FC236}">
                  <a16:creationId xmlns:a16="http://schemas.microsoft.com/office/drawing/2014/main" id="{FF29F855-7ED0-B578-E167-503551DDDF6C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3;p29">
              <a:extLst>
                <a:ext uri="{FF2B5EF4-FFF2-40B4-BE49-F238E27FC236}">
                  <a16:creationId xmlns:a16="http://schemas.microsoft.com/office/drawing/2014/main" id="{EB81F883-1BE3-FC7B-07F1-DD597942C75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;p29">
              <a:extLst>
                <a:ext uri="{FF2B5EF4-FFF2-40B4-BE49-F238E27FC236}">
                  <a16:creationId xmlns:a16="http://schemas.microsoft.com/office/drawing/2014/main" id="{28F8B457-383F-6852-A552-7B4980EFC611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40;p29">
            <a:extLst>
              <a:ext uri="{FF2B5EF4-FFF2-40B4-BE49-F238E27FC236}">
                <a16:creationId xmlns:a16="http://schemas.microsoft.com/office/drawing/2014/main" id="{369F58A3-841A-5173-9EB4-DEDDA794FF3C}"/>
              </a:ext>
            </a:extLst>
          </p:cNvPr>
          <p:cNvGrpSpPr/>
          <p:nvPr/>
        </p:nvGrpSpPr>
        <p:grpSpPr>
          <a:xfrm rot="1577832">
            <a:off x="11133037" y="5938462"/>
            <a:ext cx="335765" cy="313500"/>
            <a:chOff x="4694531" y="2250235"/>
            <a:chExt cx="1090502" cy="1018186"/>
          </a:xfrm>
        </p:grpSpPr>
        <p:sp>
          <p:nvSpPr>
            <p:cNvPr id="14" name="Google Shape;641;p29">
              <a:extLst>
                <a:ext uri="{FF2B5EF4-FFF2-40B4-BE49-F238E27FC236}">
                  <a16:creationId xmlns:a16="http://schemas.microsoft.com/office/drawing/2014/main" id="{4366CE4B-734B-9311-E59C-4F5AF1C18E73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29">
              <a:extLst>
                <a:ext uri="{FF2B5EF4-FFF2-40B4-BE49-F238E27FC236}">
                  <a16:creationId xmlns:a16="http://schemas.microsoft.com/office/drawing/2014/main" id="{4CDB876C-7FFD-4E91-3FC9-FC84491C4533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3;p29">
              <a:extLst>
                <a:ext uri="{FF2B5EF4-FFF2-40B4-BE49-F238E27FC236}">
                  <a16:creationId xmlns:a16="http://schemas.microsoft.com/office/drawing/2014/main" id="{7E1F410B-ACD1-5220-E61F-ACA06D784D7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4;p29">
              <a:extLst>
                <a:ext uri="{FF2B5EF4-FFF2-40B4-BE49-F238E27FC236}">
                  <a16:creationId xmlns:a16="http://schemas.microsoft.com/office/drawing/2014/main" id="{1AFFBC7D-D0E3-1CDB-7CCA-D1285869916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40;p29">
            <a:extLst>
              <a:ext uri="{FF2B5EF4-FFF2-40B4-BE49-F238E27FC236}">
                <a16:creationId xmlns:a16="http://schemas.microsoft.com/office/drawing/2014/main" id="{253CEBB3-1337-4AB4-653E-783D589928E9}"/>
              </a:ext>
            </a:extLst>
          </p:cNvPr>
          <p:cNvGrpSpPr/>
          <p:nvPr/>
        </p:nvGrpSpPr>
        <p:grpSpPr>
          <a:xfrm rot="1509539">
            <a:off x="11488383" y="5781824"/>
            <a:ext cx="249962" cy="256451"/>
            <a:chOff x="4694531" y="2250235"/>
            <a:chExt cx="1090502" cy="1018186"/>
          </a:xfrm>
        </p:grpSpPr>
        <p:sp>
          <p:nvSpPr>
            <p:cNvPr id="19" name="Google Shape;641;p29">
              <a:extLst>
                <a:ext uri="{FF2B5EF4-FFF2-40B4-BE49-F238E27FC236}">
                  <a16:creationId xmlns:a16="http://schemas.microsoft.com/office/drawing/2014/main" id="{952F913C-8B7F-D490-E95C-A134C21FD55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2;p29">
              <a:extLst>
                <a:ext uri="{FF2B5EF4-FFF2-40B4-BE49-F238E27FC236}">
                  <a16:creationId xmlns:a16="http://schemas.microsoft.com/office/drawing/2014/main" id="{1E98185B-2E60-8A66-537A-882267E62659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3;p29">
              <a:extLst>
                <a:ext uri="{FF2B5EF4-FFF2-40B4-BE49-F238E27FC236}">
                  <a16:creationId xmlns:a16="http://schemas.microsoft.com/office/drawing/2014/main" id="{1EBD5AC9-E59C-DCFA-044E-9107C2D4D84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4;p29">
              <a:extLst>
                <a:ext uri="{FF2B5EF4-FFF2-40B4-BE49-F238E27FC236}">
                  <a16:creationId xmlns:a16="http://schemas.microsoft.com/office/drawing/2014/main" id="{0E6453B9-79BC-549C-9F5C-F7A8074CFE86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object 4">
            <a:extLst>
              <a:ext uri="{FF2B5EF4-FFF2-40B4-BE49-F238E27FC236}">
                <a16:creationId xmlns:a16="http://schemas.microsoft.com/office/drawing/2014/main" id="{C3A80888-5F53-F28E-BD32-E40CDA9E1D0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7" name="Google Shape;1151;p37">
            <a:extLst>
              <a:ext uri="{FF2B5EF4-FFF2-40B4-BE49-F238E27FC236}">
                <a16:creationId xmlns:a16="http://schemas.microsoft.com/office/drawing/2014/main" id="{3AD9FAA1-BA6A-CD2A-5BD4-FE8AC305C404}"/>
              </a:ext>
            </a:extLst>
          </p:cNvPr>
          <p:cNvSpPr/>
          <p:nvPr/>
        </p:nvSpPr>
        <p:spPr>
          <a:xfrm>
            <a:off x="3494530" y="1731146"/>
            <a:ext cx="4887469" cy="2459854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676;p30">
            <a:extLst>
              <a:ext uri="{FF2B5EF4-FFF2-40B4-BE49-F238E27FC236}">
                <a16:creationId xmlns:a16="http://schemas.microsoft.com/office/drawing/2014/main" id="{BEC85727-804D-0F8A-38E6-10054D53BA47}"/>
              </a:ext>
            </a:extLst>
          </p:cNvPr>
          <p:cNvSpPr/>
          <p:nvPr/>
        </p:nvSpPr>
        <p:spPr>
          <a:xfrm rot="20793455">
            <a:off x="3401290" y="1667090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76;p30">
            <a:extLst>
              <a:ext uri="{FF2B5EF4-FFF2-40B4-BE49-F238E27FC236}">
                <a16:creationId xmlns:a16="http://schemas.microsoft.com/office/drawing/2014/main" id="{847B2C55-A338-D06C-4F2E-A515078AF3B9}"/>
              </a:ext>
            </a:extLst>
          </p:cNvPr>
          <p:cNvSpPr/>
          <p:nvPr/>
        </p:nvSpPr>
        <p:spPr>
          <a:xfrm>
            <a:off x="3530715" y="1548965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615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8;p28">
            <a:extLst>
              <a:ext uri="{FF2B5EF4-FFF2-40B4-BE49-F238E27FC236}">
                <a16:creationId xmlns:a16="http://schemas.microsoft.com/office/drawing/2014/main" id="{5742B8CB-7C93-0FB1-C7D0-63D7CFFE5719}"/>
              </a:ext>
            </a:extLst>
          </p:cNvPr>
          <p:cNvSpPr/>
          <p:nvPr/>
        </p:nvSpPr>
        <p:spPr>
          <a:xfrm>
            <a:off x="741218" y="5007882"/>
            <a:ext cx="10972800" cy="1190636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8C74A-80D3-47DC-7513-B5239425934B}"/>
              </a:ext>
            </a:extLst>
          </p:cNvPr>
          <p:cNvSpPr txBox="1"/>
          <p:nvPr/>
        </p:nvSpPr>
        <p:spPr>
          <a:xfrm>
            <a:off x="1219200" y="4569469"/>
            <a:ext cx="9601200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전체적인 인구는 천안과 아산에 분포하였음에도 </a:t>
            </a:r>
            <a:r>
              <a:rPr lang="ko-KR" altLang="en-US" sz="1600" b="1" dirty="0">
                <a:solidFill>
                  <a:schemeClr val="accent2"/>
                </a:solidFill>
              </a:rPr>
              <a:t>계룡시의 </a:t>
            </a:r>
            <a:r>
              <a:rPr lang="ko-KR" altLang="en-US" sz="1600" b="1" dirty="0" err="1">
                <a:solidFill>
                  <a:schemeClr val="accent2"/>
                </a:solidFill>
              </a:rPr>
              <a:t>연소득</a:t>
            </a:r>
            <a:r>
              <a:rPr lang="ko-KR" altLang="en-US" sz="1600" b="1" dirty="0">
                <a:solidFill>
                  <a:schemeClr val="accent2"/>
                </a:solidFill>
              </a:rPr>
              <a:t> 평균이 높을 것을 </a:t>
            </a:r>
            <a:r>
              <a:rPr lang="ko-KR" altLang="en-US" sz="1600" b="1">
                <a:solidFill>
                  <a:schemeClr val="accent2"/>
                </a:solidFill>
              </a:rPr>
              <a:t>확인</a:t>
            </a:r>
            <a:r>
              <a:rPr lang="en-US" altLang="ko-KR" sz="1600" b="1">
                <a:solidFill>
                  <a:schemeClr val="accent2"/>
                </a:solidFill>
              </a:rPr>
              <a:t>.</a:t>
            </a:r>
            <a:endParaRPr lang="en-US" altLang="ko-KR" sz="1600" dirty="0">
              <a:solidFill>
                <a:schemeClr val="accent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accent2"/>
                </a:solidFill>
              </a:rPr>
              <a:t>천안시 </a:t>
            </a:r>
            <a:r>
              <a:rPr lang="ko-KR" altLang="en-US" sz="1600"/>
              <a:t>와 </a:t>
            </a:r>
            <a:r>
              <a:rPr lang="ko-KR" altLang="en-US" sz="1600" b="1" dirty="0">
                <a:solidFill>
                  <a:schemeClr val="accent2"/>
                </a:solidFill>
              </a:rPr>
              <a:t>아산시</a:t>
            </a:r>
            <a:r>
              <a:rPr lang="ko-KR" altLang="en-US" sz="1600" dirty="0"/>
              <a:t>는 주부</a:t>
            </a:r>
            <a:r>
              <a:rPr lang="en-US" altLang="ko-KR" sz="1600" dirty="0"/>
              <a:t>, </a:t>
            </a:r>
            <a:r>
              <a:rPr lang="ko-KR" altLang="en-US" sz="1600" dirty="0"/>
              <a:t>학생</a:t>
            </a:r>
            <a:r>
              <a:rPr lang="en-US" altLang="ko-KR" sz="1600" dirty="0"/>
              <a:t>, </a:t>
            </a:r>
            <a:r>
              <a:rPr lang="ko-KR" altLang="en-US" sz="1600" dirty="0"/>
              <a:t>무직자 등의 비율이 다른 직업종사자에 비해 높게 나온 반면</a:t>
            </a:r>
            <a:r>
              <a:rPr lang="en-US" altLang="ko-KR" sz="1600"/>
              <a:t>, </a:t>
            </a:r>
            <a:endParaRPr lang="en-US" altLang="ko-KR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2"/>
                </a:solidFill>
              </a:rPr>
              <a:t>계룡시</a:t>
            </a:r>
            <a:r>
              <a:rPr lang="ko-KR" altLang="en-US" sz="1600" dirty="0"/>
              <a:t>에서는 일반 급여소득자가 주부</a:t>
            </a:r>
            <a:r>
              <a:rPr lang="en-US" altLang="ko-KR" sz="1600" dirty="0"/>
              <a:t>, </a:t>
            </a:r>
            <a:r>
              <a:rPr lang="ko-KR" altLang="en-US" sz="1600" dirty="0"/>
              <a:t>학생</a:t>
            </a:r>
            <a:r>
              <a:rPr lang="en-US" altLang="ko-KR" sz="1600" dirty="0"/>
              <a:t>, </a:t>
            </a:r>
            <a:r>
              <a:rPr lang="ko-KR" altLang="en-US" sz="1600" dirty="0"/>
              <a:t>무직자 등의 비율보다 높은 것으로 확인</a:t>
            </a:r>
            <a:r>
              <a:rPr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E0859-37B6-57FE-3298-A76DC4A24C6D}"/>
              </a:ext>
            </a:extLst>
          </p:cNvPr>
          <p:cNvSpPr txBox="1"/>
          <p:nvPr/>
        </p:nvSpPr>
        <p:spPr>
          <a:xfrm>
            <a:off x="349435" y="1007086"/>
            <a:ext cx="795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④ </a:t>
            </a:r>
            <a:r>
              <a:rPr lang="en-US" altLang="ko-KR" b="1" dirty="0"/>
              <a:t> </a:t>
            </a:r>
            <a:r>
              <a:rPr lang="ko-KR" altLang="en-US" b="1" dirty="0"/>
              <a:t>시</a:t>
            </a:r>
            <a:r>
              <a:rPr lang="en-US" altLang="ko-KR" b="1" dirty="0"/>
              <a:t>/</a:t>
            </a:r>
            <a:r>
              <a:rPr lang="ko-KR" altLang="en-US" b="1" dirty="0"/>
              <a:t>군 연령 구간 별 </a:t>
            </a:r>
            <a:r>
              <a:rPr lang="ko-KR" altLang="en-US" b="1" dirty="0" err="1"/>
              <a:t>년소득</a:t>
            </a:r>
            <a:r>
              <a:rPr lang="ko-KR" altLang="en-US" b="1" dirty="0"/>
              <a:t> </a:t>
            </a:r>
            <a:r>
              <a:rPr lang="ko-KR" altLang="en-US" b="1"/>
              <a:t>평균 및 </a:t>
            </a:r>
            <a:r>
              <a:rPr lang="ko-KR" altLang="en-US" b="1" dirty="0"/>
              <a:t>직업종사자에 따른 인구 수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29F94-583E-E290-8B42-39BE4EEC8E57}"/>
              </a:ext>
            </a:extLst>
          </p:cNvPr>
          <p:cNvSpPr txBox="1"/>
          <p:nvPr/>
        </p:nvSpPr>
        <p:spPr>
          <a:xfrm>
            <a:off x="120734" y="6490900"/>
            <a:ext cx="6106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* </a:t>
            </a:r>
            <a:r>
              <a:rPr lang="ko-KR" altLang="en-US" sz="1200" b="1"/>
              <a:t>연령 </a:t>
            </a:r>
            <a:r>
              <a:rPr lang="en-US" altLang="ko-KR" sz="1200" b="1"/>
              <a:t>: </a:t>
            </a:r>
            <a:r>
              <a:rPr lang="ko-KR" altLang="en-US" sz="1200" b="1"/>
              <a:t>만</a:t>
            </a:r>
            <a:r>
              <a:rPr lang="en-US" altLang="ko-KR" sz="1200" b="1"/>
              <a:t>18</a:t>
            </a:r>
            <a:r>
              <a:rPr lang="ko-KR" altLang="en-US" sz="1200" b="1"/>
              <a:t>세 이상 </a:t>
            </a:r>
            <a:r>
              <a:rPr lang="en-US" altLang="ko-KR" sz="1200" b="1"/>
              <a:t>104</a:t>
            </a:r>
            <a:r>
              <a:rPr lang="ko-KR" altLang="en-US" sz="1200" b="1"/>
              <a:t>세 이하</a:t>
            </a:r>
            <a:endParaRPr lang="en-US" altLang="ko-KR" sz="12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031C3A-767E-4DF9-8829-D76EBCFEC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10" y="1569955"/>
            <a:ext cx="4796157" cy="314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0DDB1D-9ADF-4CE7-BDF7-69D442B2C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933" y="1566362"/>
            <a:ext cx="4682715" cy="3149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B90C781F-AE64-84AD-5208-A9FE41450CEE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6" name="Google Shape;640;p29">
            <a:extLst>
              <a:ext uri="{FF2B5EF4-FFF2-40B4-BE49-F238E27FC236}">
                <a16:creationId xmlns:a16="http://schemas.microsoft.com/office/drawing/2014/main" id="{287F0C11-0408-B671-10E3-195E139122D1}"/>
              </a:ext>
            </a:extLst>
          </p:cNvPr>
          <p:cNvGrpSpPr/>
          <p:nvPr/>
        </p:nvGrpSpPr>
        <p:grpSpPr>
          <a:xfrm>
            <a:off x="733844" y="5007882"/>
            <a:ext cx="335765" cy="313500"/>
            <a:chOff x="4694531" y="2250235"/>
            <a:chExt cx="1090502" cy="1018186"/>
          </a:xfrm>
        </p:grpSpPr>
        <p:sp>
          <p:nvSpPr>
            <p:cNvPr id="7" name="Google Shape;641;p29">
              <a:extLst>
                <a:ext uri="{FF2B5EF4-FFF2-40B4-BE49-F238E27FC236}">
                  <a16:creationId xmlns:a16="http://schemas.microsoft.com/office/drawing/2014/main" id="{5762216D-DE52-C473-0A47-1A761EF336BE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;p29">
              <a:extLst>
                <a:ext uri="{FF2B5EF4-FFF2-40B4-BE49-F238E27FC236}">
                  <a16:creationId xmlns:a16="http://schemas.microsoft.com/office/drawing/2014/main" id="{1770EA83-CCC7-F778-40B3-7111E4628E94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3;p29">
              <a:extLst>
                <a:ext uri="{FF2B5EF4-FFF2-40B4-BE49-F238E27FC236}">
                  <a16:creationId xmlns:a16="http://schemas.microsoft.com/office/drawing/2014/main" id="{78627E9E-3109-3119-0F30-E243361079E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4;p29">
              <a:extLst>
                <a:ext uri="{FF2B5EF4-FFF2-40B4-BE49-F238E27FC236}">
                  <a16:creationId xmlns:a16="http://schemas.microsoft.com/office/drawing/2014/main" id="{DEC7E936-2347-0AC5-EF9D-558E7F68DF52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640;p29">
            <a:extLst>
              <a:ext uri="{FF2B5EF4-FFF2-40B4-BE49-F238E27FC236}">
                <a16:creationId xmlns:a16="http://schemas.microsoft.com/office/drawing/2014/main" id="{07913041-130C-AF6A-A185-BB5B30717090}"/>
              </a:ext>
            </a:extLst>
          </p:cNvPr>
          <p:cNvGrpSpPr/>
          <p:nvPr/>
        </p:nvGrpSpPr>
        <p:grpSpPr>
          <a:xfrm rot="1577832">
            <a:off x="11133037" y="5938462"/>
            <a:ext cx="335765" cy="313500"/>
            <a:chOff x="4694531" y="2250235"/>
            <a:chExt cx="1090502" cy="1018186"/>
          </a:xfrm>
        </p:grpSpPr>
        <p:sp>
          <p:nvSpPr>
            <p:cNvPr id="16" name="Google Shape;641;p29">
              <a:extLst>
                <a:ext uri="{FF2B5EF4-FFF2-40B4-BE49-F238E27FC236}">
                  <a16:creationId xmlns:a16="http://schemas.microsoft.com/office/drawing/2014/main" id="{FA90E2B2-CD83-3908-3EBF-23DA5C0376EE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2;p29">
              <a:extLst>
                <a:ext uri="{FF2B5EF4-FFF2-40B4-BE49-F238E27FC236}">
                  <a16:creationId xmlns:a16="http://schemas.microsoft.com/office/drawing/2014/main" id="{6D977984-A15A-A7B6-96DF-8DE56756E577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3;p29">
              <a:extLst>
                <a:ext uri="{FF2B5EF4-FFF2-40B4-BE49-F238E27FC236}">
                  <a16:creationId xmlns:a16="http://schemas.microsoft.com/office/drawing/2014/main" id="{B1EDE776-3BF6-B535-1CCE-2081B218351D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;p29">
              <a:extLst>
                <a:ext uri="{FF2B5EF4-FFF2-40B4-BE49-F238E27FC236}">
                  <a16:creationId xmlns:a16="http://schemas.microsoft.com/office/drawing/2014/main" id="{C0AE1653-BAFE-F523-72B6-17BB25BDF9AE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40;p29">
            <a:extLst>
              <a:ext uri="{FF2B5EF4-FFF2-40B4-BE49-F238E27FC236}">
                <a16:creationId xmlns:a16="http://schemas.microsoft.com/office/drawing/2014/main" id="{9514E8AA-A0C0-1F64-E177-35CE0A1CA909}"/>
              </a:ext>
            </a:extLst>
          </p:cNvPr>
          <p:cNvGrpSpPr/>
          <p:nvPr/>
        </p:nvGrpSpPr>
        <p:grpSpPr>
          <a:xfrm rot="1509539">
            <a:off x="11488383" y="5781824"/>
            <a:ext cx="249962" cy="256451"/>
            <a:chOff x="4694531" y="2250235"/>
            <a:chExt cx="1090502" cy="1018186"/>
          </a:xfrm>
        </p:grpSpPr>
        <p:sp>
          <p:nvSpPr>
            <p:cNvPr id="21" name="Google Shape;641;p29">
              <a:extLst>
                <a:ext uri="{FF2B5EF4-FFF2-40B4-BE49-F238E27FC236}">
                  <a16:creationId xmlns:a16="http://schemas.microsoft.com/office/drawing/2014/main" id="{2A0FAAA9-8B4E-DDFD-E340-78E5EF8133E0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2;p29">
              <a:extLst>
                <a:ext uri="{FF2B5EF4-FFF2-40B4-BE49-F238E27FC236}">
                  <a16:creationId xmlns:a16="http://schemas.microsoft.com/office/drawing/2014/main" id="{849B45A1-727A-08D7-DEEE-533C98463972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3;p29">
              <a:extLst>
                <a:ext uri="{FF2B5EF4-FFF2-40B4-BE49-F238E27FC236}">
                  <a16:creationId xmlns:a16="http://schemas.microsoft.com/office/drawing/2014/main" id="{2D0C44C6-E31D-B61F-87A7-FB6C2B019CD4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4;p29">
              <a:extLst>
                <a:ext uri="{FF2B5EF4-FFF2-40B4-BE49-F238E27FC236}">
                  <a16:creationId xmlns:a16="http://schemas.microsoft.com/office/drawing/2014/main" id="{7A9A3B97-C3A1-3D5C-3F85-A104C4480E06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object 4">
            <a:extLst>
              <a:ext uri="{FF2B5EF4-FFF2-40B4-BE49-F238E27FC236}">
                <a16:creationId xmlns:a16="http://schemas.microsoft.com/office/drawing/2014/main" id="{D3481932-5E4D-46BD-292C-AA7A94549C3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  <p:sp>
        <p:nvSpPr>
          <p:cNvPr id="26" name="Google Shape;1151;p37">
            <a:extLst>
              <a:ext uri="{FF2B5EF4-FFF2-40B4-BE49-F238E27FC236}">
                <a16:creationId xmlns:a16="http://schemas.microsoft.com/office/drawing/2014/main" id="{14D4C244-F8AD-D76F-5E81-12A053AB39A5}"/>
              </a:ext>
            </a:extLst>
          </p:cNvPr>
          <p:cNvSpPr/>
          <p:nvPr/>
        </p:nvSpPr>
        <p:spPr>
          <a:xfrm>
            <a:off x="1524001" y="1687330"/>
            <a:ext cx="3962400" cy="674870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6;p30">
            <a:extLst>
              <a:ext uri="{FF2B5EF4-FFF2-40B4-BE49-F238E27FC236}">
                <a16:creationId xmlns:a16="http://schemas.microsoft.com/office/drawing/2014/main" id="{BB07B3DB-BFFA-149A-05E5-121DD99FCE49}"/>
              </a:ext>
            </a:extLst>
          </p:cNvPr>
          <p:cNvSpPr/>
          <p:nvPr/>
        </p:nvSpPr>
        <p:spPr>
          <a:xfrm>
            <a:off x="1524001" y="1569955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76;p30">
            <a:extLst>
              <a:ext uri="{FF2B5EF4-FFF2-40B4-BE49-F238E27FC236}">
                <a16:creationId xmlns:a16="http://schemas.microsoft.com/office/drawing/2014/main" id="{2E0DAFED-11DE-05B9-1C07-33D74AFB9ECF}"/>
              </a:ext>
            </a:extLst>
          </p:cNvPr>
          <p:cNvSpPr/>
          <p:nvPr/>
        </p:nvSpPr>
        <p:spPr>
          <a:xfrm rot="20793455">
            <a:off x="1394576" y="1631251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51;p37">
            <a:extLst>
              <a:ext uri="{FF2B5EF4-FFF2-40B4-BE49-F238E27FC236}">
                <a16:creationId xmlns:a16="http://schemas.microsoft.com/office/drawing/2014/main" id="{2CCDEE61-2EBD-F73A-92E5-E78B32AB6B4D}"/>
              </a:ext>
            </a:extLst>
          </p:cNvPr>
          <p:cNvSpPr/>
          <p:nvPr/>
        </p:nvSpPr>
        <p:spPr>
          <a:xfrm>
            <a:off x="7848600" y="1720534"/>
            <a:ext cx="457200" cy="2959749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676;p30">
            <a:extLst>
              <a:ext uri="{FF2B5EF4-FFF2-40B4-BE49-F238E27FC236}">
                <a16:creationId xmlns:a16="http://schemas.microsoft.com/office/drawing/2014/main" id="{10A35D71-F26C-316A-8D9D-29DB542A92AC}"/>
              </a:ext>
            </a:extLst>
          </p:cNvPr>
          <p:cNvSpPr/>
          <p:nvPr/>
        </p:nvSpPr>
        <p:spPr>
          <a:xfrm rot="20793455">
            <a:off x="7705229" y="1636823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676;p30">
            <a:extLst>
              <a:ext uri="{FF2B5EF4-FFF2-40B4-BE49-F238E27FC236}">
                <a16:creationId xmlns:a16="http://schemas.microsoft.com/office/drawing/2014/main" id="{09EDFA1F-B0F3-281A-3C69-BEF5FBAA0073}"/>
              </a:ext>
            </a:extLst>
          </p:cNvPr>
          <p:cNvSpPr/>
          <p:nvPr/>
        </p:nvSpPr>
        <p:spPr>
          <a:xfrm>
            <a:off x="7799326" y="1569955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92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28;p28">
            <a:extLst>
              <a:ext uri="{FF2B5EF4-FFF2-40B4-BE49-F238E27FC236}">
                <a16:creationId xmlns:a16="http://schemas.microsoft.com/office/drawing/2014/main" id="{E2CBEC1E-A7EC-C6EA-8D21-9A3708E0CFAB}"/>
              </a:ext>
            </a:extLst>
          </p:cNvPr>
          <p:cNvSpPr/>
          <p:nvPr/>
        </p:nvSpPr>
        <p:spPr>
          <a:xfrm>
            <a:off x="8218425" y="4047849"/>
            <a:ext cx="3493422" cy="213311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8" name="Google Shape;428;p28">
            <a:extLst>
              <a:ext uri="{FF2B5EF4-FFF2-40B4-BE49-F238E27FC236}">
                <a16:creationId xmlns:a16="http://schemas.microsoft.com/office/drawing/2014/main" id="{D8E59416-F6C4-0677-F311-6D9983D6DAC5}"/>
              </a:ext>
            </a:extLst>
          </p:cNvPr>
          <p:cNvSpPr/>
          <p:nvPr/>
        </p:nvSpPr>
        <p:spPr>
          <a:xfrm>
            <a:off x="4367728" y="4057772"/>
            <a:ext cx="3493422" cy="213311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7" name="Google Shape;428;p28">
            <a:extLst>
              <a:ext uri="{FF2B5EF4-FFF2-40B4-BE49-F238E27FC236}">
                <a16:creationId xmlns:a16="http://schemas.microsoft.com/office/drawing/2014/main" id="{BA2538D2-A85F-1A80-4F0C-F3CA320CA07F}"/>
              </a:ext>
            </a:extLst>
          </p:cNvPr>
          <p:cNvSpPr/>
          <p:nvPr/>
        </p:nvSpPr>
        <p:spPr>
          <a:xfrm>
            <a:off x="480153" y="4044793"/>
            <a:ext cx="3493422" cy="213311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854" y="4289275"/>
            <a:ext cx="4152165" cy="1635256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98450" marR="5080" indent="-286385">
              <a:spcBef>
                <a:spcPts val="8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lang="en-US" altLang="ko-KR" sz="1600" b="1" spc="-15" dirty="0">
                <a:solidFill>
                  <a:schemeClr val="accent2"/>
                </a:solidFill>
                <a:latin typeface="Calibri"/>
                <a:cs typeface="Calibri"/>
              </a:rPr>
              <a:t>20</a:t>
            </a:r>
            <a:r>
              <a:rPr lang="ko-KR" altLang="en-US" sz="1600" b="1" spc="-5" dirty="0">
                <a:solidFill>
                  <a:schemeClr val="accent2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dirty="0">
                <a:latin typeface="Malgun Gothic"/>
                <a:cs typeface="Malgun Gothic"/>
              </a:rPr>
              <a:t>와</a:t>
            </a:r>
            <a:r>
              <a:rPr lang="ko-KR" altLang="en-US" sz="1600" spc="-190" dirty="0">
                <a:latin typeface="Malgun Gothic"/>
                <a:cs typeface="Malgun Gothic"/>
              </a:rPr>
              <a:t> </a:t>
            </a:r>
            <a:r>
              <a:rPr lang="en-US" altLang="ko-KR" sz="1600" b="1" spc="-15" dirty="0">
                <a:solidFill>
                  <a:schemeClr val="accent6"/>
                </a:solidFill>
                <a:latin typeface="Calibri"/>
                <a:cs typeface="Calibri"/>
              </a:rPr>
              <a:t>30</a:t>
            </a:r>
            <a:r>
              <a:rPr lang="ko-KR" altLang="en-US" sz="1600" b="1" spc="-5" dirty="0">
                <a:solidFill>
                  <a:schemeClr val="accent6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dirty="0">
                <a:latin typeface="Malgun Gothic"/>
                <a:cs typeface="Malgun Gothic"/>
              </a:rPr>
              <a:t>의</a:t>
            </a:r>
            <a:r>
              <a:rPr lang="ko-KR" altLang="en-US" sz="1600" spc="-190" dirty="0"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latin typeface="Malgun Gothic"/>
                <a:cs typeface="Malgun Gothic"/>
              </a:rPr>
              <a:t>승용차</a:t>
            </a:r>
            <a:r>
              <a:rPr lang="ko-KR" altLang="en-US" sz="1600" spc="-265" dirty="0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보유자</a:t>
            </a:r>
            <a:r>
              <a:rPr lang="ko-KR" altLang="en-US" sz="1600" spc="-190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수 </a:t>
            </a:r>
            <a:endParaRPr lang="en-US" altLang="ko-KR" sz="1600">
              <a:latin typeface="Malgun Gothic"/>
              <a:cs typeface="Malgun Gothic"/>
            </a:endParaRPr>
          </a:p>
          <a:p>
            <a:pPr marL="12065" marR="5080">
              <a:spcBef>
                <a:spcPts val="85"/>
              </a:spcBef>
              <a:tabLst>
                <a:tab pos="298450" algn="l"/>
                <a:tab pos="299085" algn="l"/>
              </a:tabLst>
            </a:pPr>
            <a:r>
              <a:rPr lang="en-US" altLang="ko-KR" sz="1600">
                <a:latin typeface="Malgun Gothic"/>
                <a:cs typeface="Malgun Gothic"/>
              </a:rPr>
              <a:t>    </a:t>
            </a:r>
            <a:r>
              <a:rPr lang="ko-KR" altLang="en-US" sz="1600">
                <a:latin typeface="Malgun Gothic"/>
                <a:cs typeface="Malgun Gothic"/>
              </a:rPr>
              <a:t>하락</a:t>
            </a:r>
            <a:r>
              <a:rPr lang="en-US" altLang="ko-KR" sz="1600">
                <a:latin typeface="Malgun Gothic"/>
                <a:cs typeface="Malgun Gothic"/>
              </a:rPr>
              <a:t>.</a:t>
            </a:r>
            <a:endParaRPr lang="en-US" altLang="ko-KR" sz="1600" dirty="0">
              <a:latin typeface="Malgun Gothic"/>
              <a:cs typeface="Malgun Gothic"/>
            </a:endParaRPr>
          </a:p>
          <a:p>
            <a:pPr marL="298450" marR="5080" indent="-286385">
              <a:lnSpc>
                <a:spcPct val="150000"/>
              </a:lnSpc>
              <a:spcBef>
                <a:spcPts val="8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lang="en-US" altLang="ko-KR" sz="1600" b="1" spc="-15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40</a:t>
            </a:r>
            <a:r>
              <a:rPr lang="ko-KR" altLang="en-US" sz="1600" b="1" dirty="0">
                <a:solidFill>
                  <a:schemeClr val="bg2">
                    <a:lumMod val="50000"/>
                  </a:schemeClr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dirty="0">
                <a:latin typeface="Malgun Gothic"/>
                <a:cs typeface="Malgun Gothic"/>
              </a:rPr>
              <a:t>부터</a:t>
            </a:r>
            <a:r>
              <a:rPr lang="ko-KR" altLang="en-US" sz="1600" spc="-190" dirty="0">
                <a:latin typeface="Malgun Gothic"/>
                <a:cs typeface="Malgun Gothic"/>
              </a:rPr>
              <a:t> </a:t>
            </a:r>
            <a:r>
              <a:rPr lang="en-US" altLang="ko-KR" sz="1600" b="1" spc="-15" dirty="0">
                <a:solidFill>
                  <a:srgbClr val="0070C0"/>
                </a:solidFill>
                <a:latin typeface="Calibri"/>
                <a:cs typeface="Calibri"/>
              </a:rPr>
              <a:t>70</a:t>
            </a:r>
            <a:r>
              <a:rPr lang="ko-KR" altLang="en-US" sz="1600" b="1" spc="-5">
                <a:solidFill>
                  <a:srgbClr val="0070C0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spc="-5">
                <a:latin typeface="Malgun Gothic"/>
                <a:cs typeface="Malgun Gothic"/>
              </a:rPr>
              <a:t>까</a:t>
            </a:r>
            <a:r>
              <a:rPr lang="ko-KR" altLang="en-US" sz="1600">
                <a:latin typeface="Malgun Gothic"/>
                <a:cs typeface="Malgun Gothic"/>
              </a:rPr>
              <a:t>지는</a:t>
            </a:r>
            <a:r>
              <a:rPr lang="ko-KR" altLang="en-US" sz="1600" spc="-185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승용차</a:t>
            </a:r>
            <a:r>
              <a:rPr lang="ko-KR" altLang="en-US" sz="1600" spc="-265">
                <a:latin typeface="Malgun Gothic"/>
                <a:cs typeface="Malgun Gothic"/>
              </a:rPr>
              <a:t> </a:t>
            </a:r>
            <a:endParaRPr lang="en-US" altLang="ko-KR" sz="1600" spc="-265">
              <a:latin typeface="Malgun Gothic"/>
              <a:cs typeface="Malgun Gothic"/>
            </a:endParaRPr>
          </a:p>
          <a:p>
            <a:pPr marL="12065" marR="5080">
              <a:spcBef>
                <a:spcPts val="85"/>
              </a:spcBef>
              <a:tabLst>
                <a:tab pos="298450" algn="l"/>
                <a:tab pos="299085" algn="l"/>
              </a:tabLst>
            </a:pPr>
            <a:r>
              <a:rPr lang="en-US" altLang="ko-KR" sz="1600" spc="-265">
                <a:latin typeface="Malgun Gothic"/>
                <a:cs typeface="Malgun Gothic"/>
              </a:rPr>
              <a:t>       </a:t>
            </a:r>
            <a:r>
              <a:rPr lang="ko-KR" altLang="en-US" sz="1600">
                <a:latin typeface="Malgun Gothic"/>
                <a:cs typeface="Malgun Gothic"/>
              </a:rPr>
              <a:t>보</a:t>
            </a:r>
            <a:r>
              <a:rPr lang="ko-KR" altLang="en-US" sz="1600" spc="-5">
                <a:latin typeface="Malgun Gothic"/>
                <a:cs typeface="Malgun Gothic"/>
              </a:rPr>
              <a:t>유</a:t>
            </a:r>
            <a:r>
              <a:rPr lang="ko-KR" altLang="en-US" sz="1600">
                <a:latin typeface="Malgun Gothic"/>
                <a:cs typeface="Malgun Gothic"/>
              </a:rPr>
              <a:t>자</a:t>
            </a:r>
            <a:r>
              <a:rPr lang="ko-KR" altLang="en-US" sz="1600" spc="-260">
                <a:latin typeface="Malgun Gothic"/>
                <a:cs typeface="Malgun Gothic"/>
              </a:rPr>
              <a:t> </a:t>
            </a:r>
            <a:r>
              <a:rPr lang="ko-KR" altLang="en-US" sz="1600" spc="-5" dirty="0">
                <a:latin typeface="Malgun Gothic"/>
                <a:cs typeface="Malgun Gothic"/>
              </a:rPr>
              <a:t>수</a:t>
            </a:r>
            <a:r>
              <a:rPr lang="ko-KR" altLang="en-US" sz="1600" dirty="0">
                <a:latin typeface="Malgun Gothic"/>
                <a:cs typeface="Malgun Gothic"/>
              </a:rPr>
              <a:t>가</a:t>
            </a:r>
            <a:r>
              <a:rPr lang="ko-KR" altLang="en-US" sz="1600" spc="-185" dirty="0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꾸준히</a:t>
            </a:r>
            <a:r>
              <a:rPr lang="ko-KR" altLang="en-US" sz="1600" spc="-260">
                <a:latin typeface="Malgun Gothic"/>
                <a:cs typeface="Malgun Gothic"/>
              </a:rPr>
              <a:t> </a:t>
            </a:r>
            <a:r>
              <a:rPr lang="ko-KR" altLang="en-US" sz="1600" spc="-5">
                <a:latin typeface="Malgun Gothic"/>
                <a:cs typeface="Malgun Gothic"/>
              </a:rPr>
              <a:t>증가</a:t>
            </a:r>
            <a:r>
              <a:rPr lang="en-US" altLang="ko-KR" sz="1600" spc="-5">
                <a:latin typeface="Malgun Gothic"/>
                <a:cs typeface="Malgun Gothic"/>
              </a:rPr>
              <a:t>.</a:t>
            </a:r>
            <a:endParaRPr lang="ko-KR" altLang="en-US" sz="1600" dirty="0">
              <a:latin typeface="Calibri"/>
              <a:cs typeface="Calibri"/>
            </a:endParaRPr>
          </a:p>
          <a:p>
            <a:pPr marL="298450" marR="62230" indent="-286385">
              <a:lnSpc>
                <a:spcPct val="15000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lang="ko-KR" altLang="en-US" sz="1600" spc="-5" dirty="0">
                <a:latin typeface="Malgun Gothic"/>
                <a:cs typeface="Malgun Gothic"/>
              </a:rPr>
              <a:t>특</a:t>
            </a:r>
            <a:r>
              <a:rPr lang="ko-KR" altLang="en-US" sz="1600" dirty="0">
                <a:latin typeface="Malgun Gothic"/>
                <a:cs typeface="Malgun Gothic"/>
              </a:rPr>
              <a:t>히</a:t>
            </a:r>
            <a:r>
              <a:rPr lang="ko-KR" altLang="en-US" sz="1600" spc="-260" dirty="0">
                <a:latin typeface="Malgun Gothic"/>
                <a:cs typeface="Malgun Gothic"/>
              </a:rPr>
              <a:t> </a:t>
            </a:r>
            <a:r>
              <a:rPr lang="en-US" altLang="ko-KR" sz="1600" b="1" spc="-15" dirty="0">
                <a:solidFill>
                  <a:srgbClr val="00B0F0"/>
                </a:solidFill>
                <a:latin typeface="Calibri"/>
                <a:cs typeface="Calibri"/>
              </a:rPr>
              <a:t>60</a:t>
            </a:r>
            <a:r>
              <a:rPr lang="ko-KR" altLang="en-US" sz="1600" b="1" spc="-5">
                <a:solidFill>
                  <a:srgbClr val="00B0F0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>
                <a:latin typeface="Malgun Gothic"/>
                <a:cs typeface="Malgun Gothic"/>
              </a:rPr>
              <a:t>가</a:t>
            </a:r>
            <a:r>
              <a:rPr lang="ko-KR" altLang="en-US" sz="1600" spc="-185">
                <a:latin typeface="Malgun Gothic"/>
                <a:cs typeface="Malgun Gothic"/>
              </a:rPr>
              <a:t> </a:t>
            </a:r>
            <a:r>
              <a:rPr lang="ko-KR" altLang="en-US" sz="1600" spc="-5">
                <a:latin typeface="Malgun Gothic"/>
                <a:cs typeface="Malgun Gothic"/>
              </a:rPr>
              <a:t>급상승</a:t>
            </a:r>
            <a:r>
              <a:rPr lang="en-US" altLang="ko-KR" sz="1600" spc="-5">
                <a:latin typeface="Malgun Gothic"/>
                <a:cs typeface="Malgun Gothic"/>
              </a:rPr>
              <a:t>.</a:t>
            </a:r>
            <a:endParaRPr lang="ko-KR" altLang="en-US"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0690" y="1059878"/>
            <a:ext cx="66421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800" b="1" dirty="0">
                <a:latin typeface="Malgun Gothic"/>
                <a:cs typeface="Malgun Gothic"/>
              </a:rPr>
              <a:t>⑤</a:t>
            </a:r>
            <a:r>
              <a:rPr lang="ko-KR" altLang="en-US" sz="1800" b="1" spc="185" dirty="0">
                <a:latin typeface="Malgun Gothic"/>
                <a:cs typeface="Malgun Gothic"/>
              </a:rPr>
              <a:t> </a:t>
            </a:r>
            <a:r>
              <a:rPr lang="ko-KR" altLang="en-US" sz="1800" b="1" dirty="0">
                <a:latin typeface="Malgun Gothic"/>
                <a:cs typeface="Malgun Gothic"/>
              </a:rPr>
              <a:t>연령</a:t>
            </a:r>
            <a:r>
              <a:rPr lang="ko-KR" altLang="en-US" sz="1800" b="1" spc="-260" dirty="0">
                <a:latin typeface="Malgun Gothic"/>
                <a:cs typeface="Malgun Gothic"/>
              </a:rPr>
              <a:t> </a:t>
            </a:r>
            <a:r>
              <a:rPr lang="ko-KR" altLang="en-US" sz="1800" b="1" spc="-5" dirty="0">
                <a:latin typeface="Malgun Gothic"/>
                <a:cs typeface="Malgun Gothic"/>
              </a:rPr>
              <a:t>구</a:t>
            </a:r>
            <a:r>
              <a:rPr lang="ko-KR" altLang="en-US" sz="1800" b="1" dirty="0">
                <a:latin typeface="Malgun Gothic"/>
                <a:cs typeface="Malgun Gothic"/>
              </a:rPr>
              <a:t>간</a:t>
            </a:r>
            <a:r>
              <a:rPr lang="ko-KR" altLang="en-US" sz="1800" b="1" spc="-185" dirty="0">
                <a:latin typeface="Malgun Gothic"/>
                <a:cs typeface="Malgun Gothic"/>
              </a:rPr>
              <a:t> </a:t>
            </a:r>
            <a:r>
              <a:rPr lang="ko-KR" altLang="en-US" sz="1800" b="1" dirty="0">
                <a:latin typeface="Malgun Gothic"/>
                <a:cs typeface="Malgun Gothic"/>
              </a:rPr>
              <a:t>별</a:t>
            </a:r>
            <a:r>
              <a:rPr lang="ko-KR" altLang="en-US" sz="1800" b="1" spc="-260" dirty="0">
                <a:latin typeface="Malgun Gothic"/>
                <a:cs typeface="Malgun Gothic"/>
              </a:rPr>
              <a:t> </a:t>
            </a:r>
            <a:r>
              <a:rPr lang="ko-KR" altLang="en-US" sz="1800" b="1" spc="-5" dirty="0">
                <a:latin typeface="Malgun Gothic"/>
                <a:cs typeface="Malgun Gothic"/>
              </a:rPr>
              <a:t>승용</a:t>
            </a:r>
            <a:r>
              <a:rPr lang="ko-KR" altLang="en-US" sz="1800" b="1" dirty="0">
                <a:latin typeface="Malgun Gothic"/>
                <a:cs typeface="Malgun Gothic"/>
              </a:rPr>
              <a:t>차</a:t>
            </a:r>
            <a:r>
              <a:rPr lang="en-US" altLang="ko-KR" sz="1800" b="1" dirty="0">
                <a:latin typeface="Malgun Gothic"/>
                <a:cs typeface="Malgun Gothic"/>
              </a:rPr>
              <a:t>/</a:t>
            </a:r>
            <a:r>
              <a:rPr lang="ko-KR" altLang="en-US" sz="1800" b="1" dirty="0" err="1">
                <a:latin typeface="Malgun Gothic"/>
                <a:cs typeface="Malgun Gothic"/>
              </a:rPr>
              <a:t>수입차</a:t>
            </a:r>
            <a:r>
              <a:rPr lang="en-US" altLang="ko-KR" sz="1800" b="1" dirty="0">
                <a:latin typeface="Malgun Gothic"/>
                <a:cs typeface="Malgun Gothic"/>
              </a:rPr>
              <a:t>/</a:t>
            </a:r>
            <a:r>
              <a:rPr lang="ko-KR" altLang="en-US" sz="1800" b="1" dirty="0" err="1">
                <a:latin typeface="Malgun Gothic"/>
                <a:cs typeface="Malgun Gothic"/>
              </a:rPr>
              <a:t>국내차</a:t>
            </a:r>
            <a:r>
              <a:rPr lang="ko-KR" altLang="en-US" sz="1800" b="1" spc="-185" dirty="0">
                <a:latin typeface="Malgun Gothic"/>
                <a:cs typeface="Malgun Gothic"/>
              </a:rPr>
              <a:t> </a:t>
            </a:r>
            <a:r>
              <a:rPr lang="ko-KR" altLang="en-US" sz="1800" b="1" dirty="0">
                <a:latin typeface="Malgun Gothic"/>
                <a:cs typeface="Malgun Gothic"/>
              </a:rPr>
              <a:t>보유자</a:t>
            </a:r>
            <a:r>
              <a:rPr lang="ko-KR" altLang="en-US" sz="1800" b="1" spc="-265" dirty="0">
                <a:latin typeface="Malgun Gothic"/>
                <a:cs typeface="Malgun Gothic"/>
              </a:rPr>
              <a:t> </a:t>
            </a:r>
            <a:r>
              <a:rPr lang="ko-KR" altLang="en-US" sz="1800" b="1" dirty="0">
                <a:latin typeface="Malgun Gothic"/>
                <a:cs typeface="Malgun Gothic"/>
              </a:rPr>
              <a:t>수</a:t>
            </a:r>
            <a:r>
              <a:rPr lang="ko-KR" altLang="en-US" sz="1800" b="1" spc="-185" dirty="0">
                <a:latin typeface="Malgun Gothic"/>
                <a:cs typeface="Malgun Gothic"/>
              </a:rPr>
              <a:t> </a:t>
            </a:r>
            <a:r>
              <a:rPr lang="ko-KR" altLang="en-US" sz="1800" b="1" spc="-5" dirty="0">
                <a:latin typeface="Malgun Gothic"/>
                <a:cs typeface="Malgun Gothic"/>
              </a:rPr>
              <a:t>분석</a:t>
            </a:r>
            <a:endParaRPr lang="ko-KR" altLang="en-US" sz="1800" dirty="0">
              <a:latin typeface="Malgun Gothic"/>
              <a:cs typeface="Malgun Gothic"/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CC535A7F-F924-CBBF-AE8A-4431A24C9B44}"/>
              </a:ext>
            </a:extLst>
          </p:cNvPr>
          <p:cNvPicPr/>
          <p:nvPr/>
        </p:nvPicPr>
        <p:blipFill rotWithShape="1">
          <a:blip r:embed="rId3" cstate="print"/>
          <a:srcRect r="16811"/>
          <a:stretch/>
        </p:blipFill>
        <p:spPr>
          <a:xfrm>
            <a:off x="620715" y="1712585"/>
            <a:ext cx="3212297" cy="213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object 7">
            <a:extLst>
              <a:ext uri="{FF2B5EF4-FFF2-40B4-BE49-F238E27FC236}">
                <a16:creationId xmlns:a16="http://schemas.microsoft.com/office/drawing/2014/main" id="{C2BDF10E-4E86-D7C0-C386-B0BEED5F74D7}"/>
              </a:ext>
            </a:extLst>
          </p:cNvPr>
          <p:cNvPicPr/>
          <p:nvPr/>
        </p:nvPicPr>
        <p:blipFill rotWithShape="1">
          <a:blip r:embed="rId4" cstate="print"/>
          <a:srcRect r="15660"/>
          <a:stretch/>
        </p:blipFill>
        <p:spPr>
          <a:xfrm>
            <a:off x="4458671" y="1716352"/>
            <a:ext cx="3291737" cy="212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object 7">
            <a:extLst>
              <a:ext uri="{FF2B5EF4-FFF2-40B4-BE49-F238E27FC236}">
                <a16:creationId xmlns:a16="http://schemas.microsoft.com/office/drawing/2014/main" id="{56729603-49B0-F157-A7C8-6F4C3424C0CE}"/>
              </a:ext>
            </a:extLst>
          </p:cNvPr>
          <p:cNvPicPr/>
          <p:nvPr/>
        </p:nvPicPr>
        <p:blipFill rotWithShape="1">
          <a:blip r:embed="rId5" cstate="print"/>
          <a:srcRect r="17340"/>
          <a:stretch/>
        </p:blipFill>
        <p:spPr>
          <a:xfrm>
            <a:off x="8313809" y="1710624"/>
            <a:ext cx="3212298" cy="208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0BBB7589-2318-CB2A-3F1C-C9D7EABD4658}"/>
              </a:ext>
            </a:extLst>
          </p:cNvPr>
          <p:cNvSpPr txBox="1"/>
          <p:nvPr/>
        </p:nvSpPr>
        <p:spPr>
          <a:xfrm>
            <a:off x="4520947" y="4271431"/>
            <a:ext cx="3618765" cy="1403589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98450" indent="-286385">
              <a:lnSpc>
                <a:spcPct val="15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lang="en-US" altLang="ko-KR" sz="1600" b="1" spc="-15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rPr>
              <a:t>40</a:t>
            </a:r>
            <a:r>
              <a:rPr lang="ko-KR" altLang="en-US" sz="1600" b="1" spc="-5" dirty="0">
                <a:solidFill>
                  <a:schemeClr val="bg2">
                    <a:lumMod val="50000"/>
                  </a:schemeClr>
                </a:solidFill>
                <a:latin typeface="Malgun Gothic"/>
                <a:cs typeface="Malgun Gothic"/>
              </a:rPr>
              <a:t>대</a:t>
            </a:r>
            <a:r>
              <a:rPr lang="en-US" altLang="ko-KR" sz="1600" b="1" dirty="0">
                <a:latin typeface="Calibri"/>
                <a:cs typeface="Calibri"/>
              </a:rPr>
              <a:t>,</a:t>
            </a:r>
            <a:r>
              <a:rPr lang="ko-KR" altLang="en-US" sz="1600" b="1" spc="25" dirty="0">
                <a:latin typeface="Calibri"/>
                <a:cs typeface="Calibri"/>
              </a:rPr>
              <a:t> </a:t>
            </a:r>
            <a:r>
              <a:rPr lang="en-US" altLang="ko-KR" sz="1600" b="1" spc="-15" dirty="0">
                <a:solidFill>
                  <a:srgbClr val="92D050"/>
                </a:solidFill>
                <a:latin typeface="Calibri"/>
                <a:cs typeface="Calibri"/>
              </a:rPr>
              <a:t>5</a:t>
            </a:r>
            <a:r>
              <a:rPr lang="en-US" altLang="ko-KR" sz="1600" b="1" spc="-10" dirty="0">
                <a:solidFill>
                  <a:srgbClr val="92D050"/>
                </a:solidFill>
                <a:latin typeface="Calibri"/>
                <a:cs typeface="Calibri"/>
              </a:rPr>
              <a:t>0</a:t>
            </a:r>
            <a:r>
              <a:rPr lang="ko-KR" altLang="en-US" sz="1600" b="1" spc="-5" dirty="0">
                <a:solidFill>
                  <a:srgbClr val="92D050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Malgun Gothic"/>
                <a:cs typeface="Malgun Gothic"/>
              </a:rPr>
              <a:t>의</a:t>
            </a:r>
            <a:r>
              <a:rPr lang="ko-KR" altLang="en-US" sz="1600" spc="-185" dirty="0">
                <a:solidFill>
                  <a:srgbClr val="92D050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5" dirty="0" err="1">
                <a:latin typeface="Malgun Gothic"/>
                <a:cs typeface="Malgun Gothic"/>
              </a:rPr>
              <a:t>수입</a:t>
            </a:r>
            <a:r>
              <a:rPr lang="ko-KR" altLang="en-US" sz="1600" dirty="0" err="1">
                <a:latin typeface="Malgun Gothic"/>
                <a:cs typeface="Malgun Gothic"/>
              </a:rPr>
              <a:t>차</a:t>
            </a:r>
            <a:r>
              <a:rPr lang="ko-KR" altLang="en-US" sz="1600" spc="-260" dirty="0">
                <a:latin typeface="Malgun Gothic"/>
                <a:cs typeface="Malgun Gothic"/>
              </a:rPr>
              <a:t> </a:t>
            </a:r>
            <a:r>
              <a:rPr lang="ko-KR" altLang="en-US" sz="1600" spc="-5">
                <a:latin typeface="Malgun Gothic"/>
                <a:cs typeface="Malgun Gothic"/>
              </a:rPr>
              <a:t>보유</a:t>
            </a:r>
            <a:r>
              <a:rPr lang="ko-KR" altLang="en-US" sz="1600">
                <a:latin typeface="Malgun Gothic"/>
                <a:cs typeface="Malgun Gothic"/>
              </a:rPr>
              <a:t>자</a:t>
            </a:r>
            <a:r>
              <a:rPr lang="ko-KR" altLang="en-US" sz="1600" spc="-185">
                <a:latin typeface="Malgun Gothic"/>
                <a:cs typeface="Malgun Gothic"/>
              </a:rPr>
              <a:t> </a:t>
            </a:r>
            <a:endParaRPr lang="en-US" altLang="ko-KR" sz="1600" spc="-185">
              <a:latin typeface="Malgun Gothic"/>
              <a:cs typeface="Malgun Gothic"/>
            </a:endParaRP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298450" algn="l"/>
                <a:tab pos="299085" algn="l"/>
              </a:tabLst>
            </a:pPr>
            <a:r>
              <a:rPr lang="en-US" altLang="ko-KR" sz="1600" spc="-185">
                <a:latin typeface="Malgun Gothic"/>
                <a:cs typeface="Malgun Gothic"/>
              </a:rPr>
              <a:t>     </a:t>
            </a:r>
            <a:r>
              <a:rPr lang="ko-KR" altLang="en-US" sz="1600">
                <a:latin typeface="Malgun Gothic"/>
                <a:cs typeface="Malgun Gothic"/>
              </a:rPr>
              <a:t>수가 </a:t>
            </a:r>
            <a:r>
              <a:rPr lang="ko-KR" altLang="en-US" sz="1600" spc="-5">
                <a:latin typeface="Malgun Gothic"/>
                <a:cs typeface="Malgun Gothic"/>
              </a:rPr>
              <a:t>급격</a:t>
            </a:r>
            <a:r>
              <a:rPr lang="ko-KR" altLang="en-US" sz="1600">
                <a:latin typeface="Malgun Gothic"/>
                <a:cs typeface="Malgun Gothic"/>
              </a:rPr>
              <a:t>히</a:t>
            </a:r>
            <a:r>
              <a:rPr lang="ko-KR" altLang="en-US" sz="1600" spc="-260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늘어</a:t>
            </a:r>
            <a:r>
              <a:rPr lang="ko-KR" altLang="en-US" sz="1600" spc="-5">
                <a:latin typeface="Malgun Gothic"/>
                <a:cs typeface="Malgun Gothic"/>
              </a:rPr>
              <a:t>남</a:t>
            </a:r>
            <a:r>
              <a:rPr lang="en-US" altLang="ko-KR" sz="1600">
                <a:latin typeface="Calibri"/>
                <a:cs typeface="Calibri"/>
              </a:rPr>
              <a:t>.</a:t>
            </a:r>
            <a:endParaRPr lang="ko-KR" altLang="en-US" sz="1600" dirty="0">
              <a:latin typeface="Calibri"/>
              <a:cs typeface="Calibri"/>
            </a:endParaRPr>
          </a:p>
          <a:p>
            <a:pPr marL="298450" indent="-286385">
              <a:lnSpc>
                <a:spcPct val="150000"/>
              </a:lnSpc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lang="ko-KR" altLang="en-US" sz="1600" spc="-5" dirty="0">
                <a:latin typeface="Malgun Gothic"/>
                <a:cs typeface="Malgun Gothic"/>
              </a:rPr>
              <a:t>다</a:t>
            </a:r>
            <a:r>
              <a:rPr lang="ko-KR" altLang="en-US" sz="1600" dirty="0">
                <a:latin typeface="Malgun Gothic"/>
                <a:cs typeface="Malgun Gothic"/>
              </a:rPr>
              <a:t>른</a:t>
            </a:r>
            <a:r>
              <a:rPr lang="ko-KR" altLang="en-US" sz="1600" spc="-260" dirty="0">
                <a:latin typeface="Malgun Gothic"/>
                <a:cs typeface="Malgun Gothic"/>
              </a:rPr>
              <a:t> </a:t>
            </a:r>
            <a:r>
              <a:rPr lang="ko-KR" altLang="en-US" sz="1600" spc="-5" dirty="0">
                <a:latin typeface="Malgun Gothic"/>
                <a:cs typeface="Malgun Gothic"/>
              </a:rPr>
              <a:t>분석에서</a:t>
            </a:r>
            <a:r>
              <a:rPr lang="ko-KR" altLang="en-US" sz="1600" dirty="0">
                <a:latin typeface="Malgun Gothic"/>
                <a:cs typeface="Malgun Gothic"/>
              </a:rPr>
              <a:t>는</a:t>
            </a:r>
            <a:r>
              <a:rPr lang="ko-KR" altLang="en-US" sz="1600" spc="-180" dirty="0">
                <a:latin typeface="Malgun Gothic"/>
                <a:cs typeface="Malgun Gothic"/>
              </a:rPr>
              <a:t> </a:t>
            </a:r>
            <a:r>
              <a:rPr lang="ko-KR" altLang="en-US" sz="1600" spc="-5" dirty="0">
                <a:latin typeface="Malgun Gothic"/>
                <a:cs typeface="Malgun Gothic"/>
              </a:rPr>
              <a:t>낮</a:t>
            </a:r>
            <a:r>
              <a:rPr lang="ko-KR" altLang="en-US" sz="1600" dirty="0">
                <a:latin typeface="Malgun Gothic"/>
                <a:cs typeface="Malgun Gothic"/>
              </a:rPr>
              <a:t>게</a:t>
            </a:r>
            <a:r>
              <a:rPr lang="ko-KR" altLang="en-US" sz="1600" spc="-260" dirty="0"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latin typeface="Malgun Gothic"/>
                <a:cs typeface="Malgun Gothic"/>
              </a:rPr>
              <a:t>나왔던</a:t>
            </a:r>
            <a:r>
              <a:rPr lang="ko-KR" altLang="en-US" sz="1600" spc="-190" dirty="0">
                <a:latin typeface="Malgun Gothic"/>
                <a:cs typeface="Malgun Gothic"/>
              </a:rPr>
              <a:t> </a:t>
            </a:r>
            <a:r>
              <a:rPr lang="en-US" altLang="ko-KR" sz="1600" b="1" spc="-15" dirty="0">
                <a:solidFill>
                  <a:schemeClr val="accent2"/>
                </a:solidFill>
                <a:latin typeface="Calibri"/>
                <a:cs typeface="Calibri"/>
              </a:rPr>
              <a:t>20</a:t>
            </a:r>
            <a:endParaRPr lang="ko-KR" altLang="en-US" sz="1600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lang="ko-KR" altLang="en-US" sz="1600" b="1" spc="-5" dirty="0">
                <a:solidFill>
                  <a:schemeClr val="accent2"/>
                </a:solidFill>
                <a:latin typeface="Malgun Gothic"/>
                <a:cs typeface="Malgun Gothic"/>
              </a:rPr>
              <a:t>대</a:t>
            </a:r>
            <a:r>
              <a:rPr lang="en-US" altLang="ko-KR" sz="1600" b="1" dirty="0">
                <a:latin typeface="Calibri"/>
                <a:cs typeface="Calibri"/>
              </a:rPr>
              <a:t>,</a:t>
            </a:r>
            <a:r>
              <a:rPr lang="ko-KR" altLang="en-US" sz="1600" b="1" spc="25" dirty="0">
                <a:latin typeface="Calibri"/>
                <a:cs typeface="Calibri"/>
              </a:rPr>
              <a:t> </a:t>
            </a:r>
            <a:r>
              <a:rPr lang="en-US" altLang="ko-KR" sz="1600" b="1" spc="-15" dirty="0">
                <a:solidFill>
                  <a:schemeClr val="accent6"/>
                </a:solidFill>
                <a:latin typeface="Calibri"/>
                <a:cs typeface="Calibri"/>
              </a:rPr>
              <a:t>30</a:t>
            </a:r>
            <a:r>
              <a:rPr lang="ko-KR" altLang="en-US" sz="1600" b="1" dirty="0">
                <a:solidFill>
                  <a:schemeClr val="accent6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dirty="0">
                <a:latin typeface="Malgun Gothic"/>
                <a:cs typeface="Malgun Gothic"/>
              </a:rPr>
              <a:t>도</a:t>
            </a:r>
            <a:r>
              <a:rPr lang="ko-KR" altLang="en-US" sz="1600" spc="-265" dirty="0"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latin typeface="Malgun Gothic"/>
                <a:cs typeface="Malgun Gothic"/>
              </a:rPr>
              <a:t>상승하는</a:t>
            </a:r>
            <a:r>
              <a:rPr lang="ko-KR" altLang="en-US" sz="1600" spc="-185" dirty="0">
                <a:latin typeface="Malgun Gothic"/>
                <a:cs typeface="Malgun Gothic"/>
              </a:rPr>
              <a:t> </a:t>
            </a:r>
            <a:r>
              <a:rPr lang="ko-KR" altLang="en-US" sz="1600" spc="-5" dirty="0">
                <a:latin typeface="Malgun Gothic"/>
                <a:cs typeface="Malgun Gothic"/>
              </a:rPr>
              <a:t>모습</a:t>
            </a:r>
            <a:r>
              <a:rPr lang="ko-KR" altLang="en-US" sz="1600" dirty="0">
                <a:latin typeface="Malgun Gothic"/>
                <a:cs typeface="Malgun Gothic"/>
              </a:rPr>
              <a:t>을</a:t>
            </a:r>
            <a:r>
              <a:rPr lang="ko-KR" altLang="en-US" sz="1600" spc="-260" dirty="0"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latin typeface="Malgun Gothic"/>
                <a:cs typeface="Malgun Gothic"/>
              </a:rPr>
              <a:t>보</a:t>
            </a:r>
            <a:r>
              <a:rPr lang="ko-KR" altLang="en-US" sz="1600" spc="-5" dirty="0">
                <a:latin typeface="Malgun Gothic"/>
                <a:cs typeface="Malgun Gothic"/>
              </a:rPr>
              <a:t>임</a:t>
            </a:r>
            <a:r>
              <a:rPr lang="en-US" altLang="ko-KR" sz="1600" dirty="0">
                <a:latin typeface="Calibri"/>
                <a:cs typeface="Calibri"/>
              </a:rPr>
              <a:t>.</a:t>
            </a:r>
            <a:endParaRPr lang="ko-KR" altLang="en-US" sz="1600" dirty="0">
              <a:latin typeface="Calibri"/>
              <a:cs typeface="Calibri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AEEF566C-2764-7876-12F5-43D8C5F521C8}"/>
              </a:ext>
            </a:extLst>
          </p:cNvPr>
          <p:cNvSpPr txBox="1"/>
          <p:nvPr/>
        </p:nvSpPr>
        <p:spPr>
          <a:xfrm>
            <a:off x="8377029" y="4544463"/>
            <a:ext cx="3618765" cy="923971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98450" indent="-286385">
              <a:spcBef>
                <a:spcPts val="100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lang="en-US" altLang="ko-KR" sz="1600" b="1" spc="-15">
                <a:solidFill>
                  <a:srgbClr val="92D050"/>
                </a:solidFill>
                <a:latin typeface="Calibri"/>
                <a:cs typeface="Calibri"/>
              </a:rPr>
              <a:t>50</a:t>
            </a:r>
            <a:r>
              <a:rPr lang="ko-KR" altLang="en-US" sz="1600" b="1" spc="-5" dirty="0">
                <a:solidFill>
                  <a:srgbClr val="92D050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dirty="0">
                <a:latin typeface="Malgun Gothic"/>
                <a:cs typeface="Malgun Gothic"/>
              </a:rPr>
              <a:t>가</a:t>
            </a:r>
            <a:r>
              <a:rPr lang="ko-KR" altLang="en-US" sz="1600" spc="-190" dirty="0">
                <a:latin typeface="Malgun Gothic"/>
                <a:cs typeface="Malgun Gothic"/>
              </a:rPr>
              <a:t> </a:t>
            </a:r>
            <a:r>
              <a:rPr lang="en-US" altLang="ko-KR" sz="1600" spc="-15" dirty="0">
                <a:latin typeface="Calibri"/>
                <a:cs typeface="Calibri"/>
              </a:rPr>
              <a:t>40</a:t>
            </a:r>
            <a:r>
              <a:rPr lang="ko-KR" altLang="en-US" sz="1600" dirty="0">
                <a:latin typeface="Malgun Gothic"/>
                <a:cs typeface="Malgun Gothic"/>
              </a:rPr>
              <a:t>대를</a:t>
            </a:r>
            <a:r>
              <a:rPr lang="ko-KR" altLang="en-US" sz="1600" spc="-190" dirty="0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따라잡으면서</a:t>
            </a:r>
            <a:r>
              <a:rPr lang="ko-KR" altLang="en-US" sz="1600" spc="-265">
                <a:latin typeface="Malgun Gothic"/>
                <a:cs typeface="Malgun Gothic"/>
              </a:rPr>
              <a:t> </a:t>
            </a:r>
            <a:endParaRPr lang="en-US" altLang="ko-KR" sz="1600" spc="-265">
              <a:latin typeface="Malgun Gothic"/>
              <a:cs typeface="Malgun Gothic"/>
            </a:endParaRPr>
          </a:p>
          <a:p>
            <a:pPr marL="12065">
              <a:spcBef>
                <a:spcPts val="100"/>
              </a:spcBef>
              <a:tabLst>
                <a:tab pos="298450" algn="l"/>
                <a:tab pos="299085" algn="l"/>
              </a:tabLst>
            </a:pPr>
            <a:r>
              <a:rPr lang="en-US" altLang="ko-KR" sz="1600" spc="-15">
                <a:latin typeface="Calibri"/>
                <a:cs typeface="Calibri"/>
              </a:rPr>
              <a:t>      50</a:t>
            </a:r>
            <a:r>
              <a:rPr lang="ko-KR" altLang="en-US" sz="1600" spc="-5">
                <a:latin typeface="Malgun Gothic"/>
                <a:cs typeface="Malgun Gothic"/>
              </a:rPr>
              <a:t>대</a:t>
            </a:r>
            <a:r>
              <a:rPr lang="ko-KR" altLang="en-US" sz="1600">
                <a:latin typeface="Malgun Gothic"/>
                <a:cs typeface="Malgun Gothic"/>
              </a:rPr>
              <a:t>의</a:t>
            </a:r>
            <a:r>
              <a:rPr lang="ko-KR" altLang="en-US" sz="1600" spc="-5">
                <a:latin typeface="Malgun Gothic"/>
                <a:cs typeface="Malgun Gothic"/>
              </a:rPr>
              <a:t>비중</a:t>
            </a:r>
            <a:r>
              <a:rPr lang="ko-KR" altLang="en-US" sz="1600">
                <a:latin typeface="Malgun Gothic"/>
                <a:cs typeface="Malgun Gothic"/>
              </a:rPr>
              <a:t>이</a:t>
            </a:r>
            <a:r>
              <a:rPr lang="ko-KR" altLang="en-US" sz="1600" spc="-185">
                <a:latin typeface="Malgun Gothic"/>
                <a:cs typeface="Malgun Gothic"/>
              </a:rPr>
              <a:t> </a:t>
            </a:r>
            <a:r>
              <a:rPr lang="ko-KR" altLang="en-US" sz="1600" spc="-5" dirty="0">
                <a:latin typeface="Malgun Gothic"/>
                <a:cs typeface="Malgun Gothic"/>
              </a:rPr>
              <a:t>커지</a:t>
            </a:r>
            <a:r>
              <a:rPr lang="ko-KR" altLang="en-US" sz="1600" dirty="0">
                <a:latin typeface="Malgun Gothic"/>
                <a:cs typeface="Malgun Gothic"/>
              </a:rPr>
              <a:t>는</a:t>
            </a:r>
            <a:r>
              <a:rPr lang="ko-KR" altLang="en-US" sz="1600" spc="-260" dirty="0"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latin typeface="Malgun Gothic"/>
                <a:cs typeface="Malgun Gothic"/>
              </a:rPr>
              <a:t>것을</a:t>
            </a:r>
            <a:r>
              <a:rPr lang="ko-KR" altLang="en-US" sz="1600" spc="-185" dirty="0"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latin typeface="Malgun Gothic"/>
                <a:cs typeface="Malgun Gothic"/>
              </a:rPr>
              <a:t>볼</a:t>
            </a:r>
            <a:r>
              <a:rPr lang="ko-KR" altLang="en-US" sz="1600" spc="-265" dirty="0">
                <a:latin typeface="Malgun Gothic"/>
                <a:cs typeface="Malgun Gothic"/>
              </a:rPr>
              <a:t> </a:t>
            </a:r>
            <a:r>
              <a:rPr lang="ko-KR" altLang="en-US" sz="1600">
                <a:latin typeface="Malgun Gothic"/>
                <a:cs typeface="Malgun Gothic"/>
              </a:rPr>
              <a:t>수</a:t>
            </a:r>
            <a:r>
              <a:rPr lang="ko-KR" altLang="en-US" sz="1600" spc="-185">
                <a:latin typeface="Malgun Gothic"/>
                <a:cs typeface="Malgun Gothic"/>
              </a:rPr>
              <a:t> </a:t>
            </a:r>
            <a:endParaRPr lang="en-US" altLang="ko-KR" sz="1600" spc="-185">
              <a:latin typeface="Malgun Gothic"/>
              <a:cs typeface="Malgun Gothic"/>
            </a:endParaRPr>
          </a:p>
          <a:p>
            <a:pPr marL="12065">
              <a:spcBef>
                <a:spcPts val="100"/>
              </a:spcBef>
              <a:tabLst>
                <a:tab pos="298450" algn="l"/>
                <a:tab pos="299085" algn="l"/>
              </a:tabLst>
            </a:pPr>
            <a:r>
              <a:rPr lang="ko-KR" altLang="en-US" sz="1600">
                <a:latin typeface="Malgun Gothic"/>
                <a:cs typeface="Malgun Gothic"/>
              </a:rPr>
              <a:t>   있</a:t>
            </a:r>
            <a:r>
              <a:rPr lang="ko-KR" altLang="en-US" sz="1600" spc="-5">
                <a:latin typeface="Malgun Gothic"/>
                <a:cs typeface="Malgun Gothic"/>
              </a:rPr>
              <a:t>음</a:t>
            </a:r>
            <a:r>
              <a:rPr lang="en-US" altLang="ko-KR" sz="1600" spc="-5" dirty="0">
                <a:latin typeface="Calibri"/>
                <a:cs typeface="Calibri"/>
              </a:rPr>
              <a:t>.</a:t>
            </a:r>
            <a:endParaRPr lang="ko-KR" altLang="en-US" sz="1600" dirty="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128BE51-5456-6ACE-5E45-CF62908FA2F6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12" name="Google Shape;640;p29">
            <a:extLst>
              <a:ext uri="{FF2B5EF4-FFF2-40B4-BE49-F238E27FC236}">
                <a16:creationId xmlns:a16="http://schemas.microsoft.com/office/drawing/2014/main" id="{44289A60-AF05-1041-0A00-C1606C2AE25A}"/>
              </a:ext>
            </a:extLst>
          </p:cNvPr>
          <p:cNvGrpSpPr/>
          <p:nvPr/>
        </p:nvGrpSpPr>
        <p:grpSpPr>
          <a:xfrm>
            <a:off x="434141" y="3995619"/>
            <a:ext cx="335765" cy="313500"/>
            <a:chOff x="4694531" y="2250235"/>
            <a:chExt cx="1090502" cy="1018186"/>
          </a:xfrm>
        </p:grpSpPr>
        <p:sp>
          <p:nvSpPr>
            <p:cNvPr id="16" name="Google Shape;641;p29">
              <a:extLst>
                <a:ext uri="{FF2B5EF4-FFF2-40B4-BE49-F238E27FC236}">
                  <a16:creationId xmlns:a16="http://schemas.microsoft.com/office/drawing/2014/main" id="{5D0B25D9-09FE-328A-53EF-C6B2791BD07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2;p29">
              <a:extLst>
                <a:ext uri="{FF2B5EF4-FFF2-40B4-BE49-F238E27FC236}">
                  <a16:creationId xmlns:a16="http://schemas.microsoft.com/office/drawing/2014/main" id="{830C5FF6-4B48-C96F-1478-3E44168FC514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3;p29">
              <a:extLst>
                <a:ext uri="{FF2B5EF4-FFF2-40B4-BE49-F238E27FC236}">
                  <a16:creationId xmlns:a16="http://schemas.microsoft.com/office/drawing/2014/main" id="{84A7E938-8CAD-289D-C2F0-36DE56B0DB6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;p29">
              <a:extLst>
                <a:ext uri="{FF2B5EF4-FFF2-40B4-BE49-F238E27FC236}">
                  <a16:creationId xmlns:a16="http://schemas.microsoft.com/office/drawing/2014/main" id="{757B8553-DFDA-54E8-05FD-59C78D56380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40;p29">
            <a:extLst>
              <a:ext uri="{FF2B5EF4-FFF2-40B4-BE49-F238E27FC236}">
                <a16:creationId xmlns:a16="http://schemas.microsoft.com/office/drawing/2014/main" id="{53D87690-870A-4431-2160-4B3501BE8311}"/>
              </a:ext>
            </a:extLst>
          </p:cNvPr>
          <p:cNvGrpSpPr/>
          <p:nvPr/>
        </p:nvGrpSpPr>
        <p:grpSpPr>
          <a:xfrm>
            <a:off x="11360263" y="3975775"/>
            <a:ext cx="335765" cy="313500"/>
            <a:chOff x="4694531" y="2250235"/>
            <a:chExt cx="1090502" cy="1018186"/>
          </a:xfrm>
        </p:grpSpPr>
        <p:sp>
          <p:nvSpPr>
            <p:cNvPr id="21" name="Google Shape;641;p29">
              <a:extLst>
                <a:ext uri="{FF2B5EF4-FFF2-40B4-BE49-F238E27FC236}">
                  <a16:creationId xmlns:a16="http://schemas.microsoft.com/office/drawing/2014/main" id="{49B870FD-A7E6-A441-BB72-07ADFEB6A5B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2;p29">
              <a:extLst>
                <a:ext uri="{FF2B5EF4-FFF2-40B4-BE49-F238E27FC236}">
                  <a16:creationId xmlns:a16="http://schemas.microsoft.com/office/drawing/2014/main" id="{F5E2FAA1-27E5-8AC1-46D4-5A98E95631F2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3;p29">
              <a:extLst>
                <a:ext uri="{FF2B5EF4-FFF2-40B4-BE49-F238E27FC236}">
                  <a16:creationId xmlns:a16="http://schemas.microsoft.com/office/drawing/2014/main" id="{B8B85193-2AB9-57BD-FA7E-9463D087982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4;p29">
              <a:extLst>
                <a:ext uri="{FF2B5EF4-FFF2-40B4-BE49-F238E27FC236}">
                  <a16:creationId xmlns:a16="http://schemas.microsoft.com/office/drawing/2014/main" id="{53CA62F4-A1F4-BEC6-FE79-D24670A254A4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40;p29">
            <a:extLst>
              <a:ext uri="{FF2B5EF4-FFF2-40B4-BE49-F238E27FC236}">
                <a16:creationId xmlns:a16="http://schemas.microsoft.com/office/drawing/2014/main" id="{ECEBDD26-6B4E-C203-CB73-496E5EF2711C}"/>
              </a:ext>
            </a:extLst>
          </p:cNvPr>
          <p:cNvGrpSpPr/>
          <p:nvPr/>
        </p:nvGrpSpPr>
        <p:grpSpPr>
          <a:xfrm rot="1577832">
            <a:off x="7397843" y="5917092"/>
            <a:ext cx="335765" cy="313500"/>
            <a:chOff x="4694531" y="2250235"/>
            <a:chExt cx="1090502" cy="1018186"/>
          </a:xfrm>
        </p:grpSpPr>
        <p:sp>
          <p:nvSpPr>
            <p:cNvPr id="26" name="Google Shape;641;p29">
              <a:extLst>
                <a:ext uri="{FF2B5EF4-FFF2-40B4-BE49-F238E27FC236}">
                  <a16:creationId xmlns:a16="http://schemas.microsoft.com/office/drawing/2014/main" id="{6D1B5D86-30FA-8D7F-5326-F2BFAA8C173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2;p29">
              <a:extLst>
                <a:ext uri="{FF2B5EF4-FFF2-40B4-BE49-F238E27FC236}">
                  <a16:creationId xmlns:a16="http://schemas.microsoft.com/office/drawing/2014/main" id="{883D5946-DED4-C707-4665-17980E19BA0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3;p29">
              <a:extLst>
                <a:ext uri="{FF2B5EF4-FFF2-40B4-BE49-F238E27FC236}">
                  <a16:creationId xmlns:a16="http://schemas.microsoft.com/office/drawing/2014/main" id="{86CAACCF-2563-00B7-428C-0AD2D1458130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4;p29">
              <a:extLst>
                <a:ext uri="{FF2B5EF4-FFF2-40B4-BE49-F238E27FC236}">
                  <a16:creationId xmlns:a16="http://schemas.microsoft.com/office/drawing/2014/main" id="{2AA25C42-0C91-FCAE-96CF-EE58AED9760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40;p29">
            <a:extLst>
              <a:ext uri="{FF2B5EF4-FFF2-40B4-BE49-F238E27FC236}">
                <a16:creationId xmlns:a16="http://schemas.microsoft.com/office/drawing/2014/main" id="{5B4F3DA5-0D02-AE4A-E82F-680C9E79E42F}"/>
              </a:ext>
            </a:extLst>
          </p:cNvPr>
          <p:cNvGrpSpPr/>
          <p:nvPr/>
        </p:nvGrpSpPr>
        <p:grpSpPr>
          <a:xfrm rot="1509539">
            <a:off x="7753189" y="5760454"/>
            <a:ext cx="249962" cy="256451"/>
            <a:chOff x="4694531" y="2250235"/>
            <a:chExt cx="1090502" cy="1018186"/>
          </a:xfrm>
        </p:grpSpPr>
        <p:sp>
          <p:nvSpPr>
            <p:cNvPr id="31" name="Google Shape;641;p29">
              <a:extLst>
                <a:ext uri="{FF2B5EF4-FFF2-40B4-BE49-F238E27FC236}">
                  <a16:creationId xmlns:a16="http://schemas.microsoft.com/office/drawing/2014/main" id="{A6DDAAB8-87B5-E79B-418E-38894331C56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2;p29">
              <a:extLst>
                <a:ext uri="{FF2B5EF4-FFF2-40B4-BE49-F238E27FC236}">
                  <a16:creationId xmlns:a16="http://schemas.microsoft.com/office/drawing/2014/main" id="{60682B63-571A-321C-4515-EA4E11A23E3A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3;p29">
              <a:extLst>
                <a:ext uri="{FF2B5EF4-FFF2-40B4-BE49-F238E27FC236}">
                  <a16:creationId xmlns:a16="http://schemas.microsoft.com/office/drawing/2014/main" id="{40D3018C-4E3E-FF1B-498B-64BCB7491568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4;p29">
              <a:extLst>
                <a:ext uri="{FF2B5EF4-FFF2-40B4-BE49-F238E27FC236}">
                  <a16:creationId xmlns:a16="http://schemas.microsoft.com/office/drawing/2014/main" id="{7C358E78-3740-5D66-B26C-F139D50E246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CBD1A48E-66F7-AF58-2A19-63E99FE2DEC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848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28;p28">
            <a:extLst>
              <a:ext uri="{FF2B5EF4-FFF2-40B4-BE49-F238E27FC236}">
                <a16:creationId xmlns:a16="http://schemas.microsoft.com/office/drawing/2014/main" id="{E2CBEC1E-A7EC-C6EA-8D21-9A3708E0CFAB}"/>
              </a:ext>
            </a:extLst>
          </p:cNvPr>
          <p:cNvSpPr/>
          <p:nvPr/>
        </p:nvSpPr>
        <p:spPr>
          <a:xfrm>
            <a:off x="8218425" y="4047849"/>
            <a:ext cx="3493422" cy="213311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8" name="Google Shape;428;p28">
            <a:extLst>
              <a:ext uri="{FF2B5EF4-FFF2-40B4-BE49-F238E27FC236}">
                <a16:creationId xmlns:a16="http://schemas.microsoft.com/office/drawing/2014/main" id="{D8E59416-F6C4-0677-F311-6D9983D6DAC5}"/>
              </a:ext>
            </a:extLst>
          </p:cNvPr>
          <p:cNvSpPr/>
          <p:nvPr/>
        </p:nvSpPr>
        <p:spPr>
          <a:xfrm>
            <a:off x="4367728" y="4057772"/>
            <a:ext cx="3493422" cy="213311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7" name="Google Shape;428;p28">
            <a:extLst>
              <a:ext uri="{FF2B5EF4-FFF2-40B4-BE49-F238E27FC236}">
                <a16:creationId xmlns:a16="http://schemas.microsoft.com/office/drawing/2014/main" id="{BA2538D2-A85F-1A80-4F0C-F3CA320CA07F}"/>
              </a:ext>
            </a:extLst>
          </p:cNvPr>
          <p:cNvSpPr/>
          <p:nvPr/>
        </p:nvSpPr>
        <p:spPr>
          <a:xfrm>
            <a:off x="480153" y="4044793"/>
            <a:ext cx="3493422" cy="213311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128BE51-5456-6ACE-5E45-CF62908FA2F6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12" name="Google Shape;640;p29">
            <a:extLst>
              <a:ext uri="{FF2B5EF4-FFF2-40B4-BE49-F238E27FC236}">
                <a16:creationId xmlns:a16="http://schemas.microsoft.com/office/drawing/2014/main" id="{44289A60-AF05-1041-0A00-C1606C2AE25A}"/>
              </a:ext>
            </a:extLst>
          </p:cNvPr>
          <p:cNvGrpSpPr/>
          <p:nvPr/>
        </p:nvGrpSpPr>
        <p:grpSpPr>
          <a:xfrm>
            <a:off x="434141" y="3995619"/>
            <a:ext cx="335765" cy="313500"/>
            <a:chOff x="4694531" y="2250235"/>
            <a:chExt cx="1090502" cy="1018186"/>
          </a:xfrm>
        </p:grpSpPr>
        <p:sp>
          <p:nvSpPr>
            <p:cNvPr id="16" name="Google Shape;641;p29">
              <a:extLst>
                <a:ext uri="{FF2B5EF4-FFF2-40B4-BE49-F238E27FC236}">
                  <a16:creationId xmlns:a16="http://schemas.microsoft.com/office/drawing/2014/main" id="{5D0B25D9-09FE-328A-53EF-C6B2791BD07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2;p29">
              <a:extLst>
                <a:ext uri="{FF2B5EF4-FFF2-40B4-BE49-F238E27FC236}">
                  <a16:creationId xmlns:a16="http://schemas.microsoft.com/office/drawing/2014/main" id="{830C5FF6-4B48-C96F-1478-3E44168FC514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3;p29">
              <a:extLst>
                <a:ext uri="{FF2B5EF4-FFF2-40B4-BE49-F238E27FC236}">
                  <a16:creationId xmlns:a16="http://schemas.microsoft.com/office/drawing/2014/main" id="{84A7E938-8CAD-289D-C2F0-36DE56B0DB6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;p29">
              <a:extLst>
                <a:ext uri="{FF2B5EF4-FFF2-40B4-BE49-F238E27FC236}">
                  <a16:creationId xmlns:a16="http://schemas.microsoft.com/office/drawing/2014/main" id="{757B8553-DFDA-54E8-05FD-59C78D56380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640;p29">
            <a:extLst>
              <a:ext uri="{FF2B5EF4-FFF2-40B4-BE49-F238E27FC236}">
                <a16:creationId xmlns:a16="http://schemas.microsoft.com/office/drawing/2014/main" id="{53D87690-870A-4431-2160-4B3501BE8311}"/>
              </a:ext>
            </a:extLst>
          </p:cNvPr>
          <p:cNvGrpSpPr/>
          <p:nvPr/>
        </p:nvGrpSpPr>
        <p:grpSpPr>
          <a:xfrm>
            <a:off x="11360263" y="3975775"/>
            <a:ext cx="335765" cy="313500"/>
            <a:chOff x="4694531" y="2250235"/>
            <a:chExt cx="1090502" cy="1018186"/>
          </a:xfrm>
        </p:grpSpPr>
        <p:sp>
          <p:nvSpPr>
            <p:cNvPr id="21" name="Google Shape;641;p29">
              <a:extLst>
                <a:ext uri="{FF2B5EF4-FFF2-40B4-BE49-F238E27FC236}">
                  <a16:creationId xmlns:a16="http://schemas.microsoft.com/office/drawing/2014/main" id="{49B870FD-A7E6-A441-BB72-07ADFEB6A5B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2;p29">
              <a:extLst>
                <a:ext uri="{FF2B5EF4-FFF2-40B4-BE49-F238E27FC236}">
                  <a16:creationId xmlns:a16="http://schemas.microsoft.com/office/drawing/2014/main" id="{F5E2FAA1-27E5-8AC1-46D4-5A98E95631F2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3;p29">
              <a:extLst>
                <a:ext uri="{FF2B5EF4-FFF2-40B4-BE49-F238E27FC236}">
                  <a16:creationId xmlns:a16="http://schemas.microsoft.com/office/drawing/2014/main" id="{B8B85193-2AB9-57BD-FA7E-9463D087982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4;p29">
              <a:extLst>
                <a:ext uri="{FF2B5EF4-FFF2-40B4-BE49-F238E27FC236}">
                  <a16:creationId xmlns:a16="http://schemas.microsoft.com/office/drawing/2014/main" id="{53CA62F4-A1F4-BEC6-FE79-D24670A254A4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40;p29">
            <a:extLst>
              <a:ext uri="{FF2B5EF4-FFF2-40B4-BE49-F238E27FC236}">
                <a16:creationId xmlns:a16="http://schemas.microsoft.com/office/drawing/2014/main" id="{ECEBDD26-6B4E-C203-CB73-496E5EF2711C}"/>
              </a:ext>
            </a:extLst>
          </p:cNvPr>
          <p:cNvGrpSpPr/>
          <p:nvPr/>
        </p:nvGrpSpPr>
        <p:grpSpPr>
          <a:xfrm rot="1577832">
            <a:off x="7397843" y="5917092"/>
            <a:ext cx="335765" cy="313500"/>
            <a:chOff x="4694531" y="2250235"/>
            <a:chExt cx="1090502" cy="1018186"/>
          </a:xfrm>
        </p:grpSpPr>
        <p:sp>
          <p:nvSpPr>
            <p:cNvPr id="26" name="Google Shape;641;p29">
              <a:extLst>
                <a:ext uri="{FF2B5EF4-FFF2-40B4-BE49-F238E27FC236}">
                  <a16:creationId xmlns:a16="http://schemas.microsoft.com/office/drawing/2014/main" id="{6D1B5D86-30FA-8D7F-5326-F2BFAA8C173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2;p29">
              <a:extLst>
                <a:ext uri="{FF2B5EF4-FFF2-40B4-BE49-F238E27FC236}">
                  <a16:creationId xmlns:a16="http://schemas.microsoft.com/office/drawing/2014/main" id="{883D5946-DED4-C707-4665-17980E19BA0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3;p29">
              <a:extLst>
                <a:ext uri="{FF2B5EF4-FFF2-40B4-BE49-F238E27FC236}">
                  <a16:creationId xmlns:a16="http://schemas.microsoft.com/office/drawing/2014/main" id="{86CAACCF-2563-00B7-428C-0AD2D1458130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4;p29">
              <a:extLst>
                <a:ext uri="{FF2B5EF4-FFF2-40B4-BE49-F238E27FC236}">
                  <a16:creationId xmlns:a16="http://schemas.microsoft.com/office/drawing/2014/main" id="{2AA25C42-0C91-FCAE-96CF-EE58AED9760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40;p29">
            <a:extLst>
              <a:ext uri="{FF2B5EF4-FFF2-40B4-BE49-F238E27FC236}">
                <a16:creationId xmlns:a16="http://schemas.microsoft.com/office/drawing/2014/main" id="{5B4F3DA5-0D02-AE4A-E82F-680C9E79E42F}"/>
              </a:ext>
            </a:extLst>
          </p:cNvPr>
          <p:cNvGrpSpPr/>
          <p:nvPr/>
        </p:nvGrpSpPr>
        <p:grpSpPr>
          <a:xfrm rot="1509539">
            <a:off x="7753189" y="5760454"/>
            <a:ext cx="249962" cy="256451"/>
            <a:chOff x="4694531" y="2250235"/>
            <a:chExt cx="1090502" cy="1018186"/>
          </a:xfrm>
        </p:grpSpPr>
        <p:sp>
          <p:nvSpPr>
            <p:cNvPr id="31" name="Google Shape;641;p29">
              <a:extLst>
                <a:ext uri="{FF2B5EF4-FFF2-40B4-BE49-F238E27FC236}">
                  <a16:creationId xmlns:a16="http://schemas.microsoft.com/office/drawing/2014/main" id="{A6DDAAB8-87B5-E79B-418E-38894331C56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2;p29">
              <a:extLst>
                <a:ext uri="{FF2B5EF4-FFF2-40B4-BE49-F238E27FC236}">
                  <a16:creationId xmlns:a16="http://schemas.microsoft.com/office/drawing/2014/main" id="{60682B63-571A-321C-4515-EA4E11A23E3A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3;p29">
              <a:extLst>
                <a:ext uri="{FF2B5EF4-FFF2-40B4-BE49-F238E27FC236}">
                  <a16:creationId xmlns:a16="http://schemas.microsoft.com/office/drawing/2014/main" id="{40D3018C-4E3E-FF1B-498B-64BCB7491568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4;p29">
              <a:extLst>
                <a:ext uri="{FF2B5EF4-FFF2-40B4-BE49-F238E27FC236}">
                  <a16:creationId xmlns:a16="http://schemas.microsoft.com/office/drawing/2014/main" id="{7C358E78-3740-5D66-B26C-F139D50E246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59B5BFE5-C53B-14E2-9D62-C9865AAC8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2" y="1738092"/>
            <a:ext cx="3352490" cy="20340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26FBE27-A8B3-5DD4-A846-AAF690A12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736" y="1738092"/>
            <a:ext cx="3356111" cy="2012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7BADFA-E8A7-A123-FF2E-D3928657B6E0}"/>
              </a:ext>
            </a:extLst>
          </p:cNvPr>
          <p:cNvSpPr txBox="1"/>
          <p:nvPr/>
        </p:nvSpPr>
        <p:spPr>
          <a:xfrm>
            <a:off x="431683" y="1078662"/>
            <a:ext cx="5517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승용차 보유자 </a:t>
            </a:r>
            <a:r>
              <a:rPr lang="ko-KR" altLang="en-US" sz="2000" b="1">
                <a:solidFill>
                  <a:schemeClr val="bg2">
                    <a:lumMod val="25000"/>
                  </a:schemeClr>
                </a:solidFill>
              </a:rPr>
              <a:t>수 증가 원인 추측 </a:t>
            </a:r>
            <a:endParaRPr lang="ko-KR" alt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1160DB-2FA1-41F7-9522-B8B3781D058D}"/>
              </a:ext>
            </a:extLst>
          </p:cNvPr>
          <p:cNvSpPr txBox="1"/>
          <p:nvPr/>
        </p:nvSpPr>
        <p:spPr>
          <a:xfrm>
            <a:off x="599985" y="4431323"/>
            <a:ext cx="33426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</a:t>
            </a:r>
            <a:r>
              <a:rPr lang="en-US" altLang="ko-KR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30</a:t>
            </a:r>
            <a:r>
              <a:rPr lang="ko-KR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대는 자동차 </a:t>
            </a:r>
            <a:r>
              <a:rPr lang="ko-KR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유지비</a:t>
            </a:r>
            <a:r>
              <a:rPr lang="en-US" altLang="ko-KR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교통 </a:t>
            </a:r>
            <a:r>
              <a:rPr lang="ko-KR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체증 문제로 </a:t>
            </a:r>
            <a:r>
              <a:rPr lang="ko-KR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자동차 구매력 감소</a:t>
            </a:r>
            <a:r>
              <a:rPr lang="en-US" altLang="ko-KR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marL="0" marR="0" indent="0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0" marR="0" indent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오히려 </a:t>
            </a:r>
            <a:r>
              <a:rPr lang="ko-KR" altLang="en-US" sz="1600" b="1" kern="0">
                <a:solidFill>
                  <a:schemeClr val="accent2"/>
                </a:solidFill>
                <a:latin typeface="+mn-ea"/>
              </a:rPr>
              <a:t>카 </a:t>
            </a:r>
            <a:r>
              <a:rPr lang="ko-KR" altLang="en-US" sz="1600" b="1" kern="0" dirty="0" err="1">
                <a:solidFill>
                  <a:schemeClr val="accent2"/>
                </a:solidFill>
                <a:latin typeface="+mn-ea"/>
              </a:rPr>
              <a:t>셰어링</a:t>
            </a:r>
            <a:r>
              <a:rPr lang="ko-KR" altLang="en-US" sz="1600" b="1" kern="0" dirty="0">
                <a:solidFill>
                  <a:schemeClr val="accent2"/>
                </a:solidFill>
                <a:latin typeface="+mn-ea"/>
              </a:rPr>
              <a:t> 서비스</a:t>
            </a:r>
            <a:r>
              <a:rPr lang="ko-KR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이용하는 청년층이 </a:t>
            </a:r>
            <a:r>
              <a:rPr lang="ko-KR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늘어나는 추세</a:t>
            </a:r>
            <a:r>
              <a:rPr lang="en-US" altLang="ko-KR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91106A-49C6-221D-480F-0DB11AE858AC}"/>
              </a:ext>
            </a:extLst>
          </p:cNvPr>
          <p:cNvSpPr txBox="1"/>
          <p:nvPr/>
        </p:nvSpPr>
        <p:spPr>
          <a:xfrm>
            <a:off x="4651075" y="4396046"/>
            <a:ext cx="300317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수입차가 </a:t>
            </a: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늘어나는 데는 </a:t>
            </a:r>
            <a:r>
              <a:rPr lang="ko-KR" altLang="en-US" sz="1600" b="1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전기차 비중도 클 </a:t>
            </a:r>
            <a:r>
              <a:rPr lang="ko-KR" altLang="en-US" sz="16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것으로 예상</a:t>
            </a:r>
            <a:r>
              <a:rPr lang="en-US" altLang="ko-KR" sz="16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 </a:t>
            </a: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600" b="1" ker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안정성과 사용편리성으로 </a:t>
            </a:r>
            <a:r>
              <a:rPr lang="ko-KR" altLang="en-US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중장년층에게도 선호도가 높음</a:t>
            </a:r>
            <a:r>
              <a:rPr lang="en-US" altLang="ko-KR" sz="1600" kern="0" spc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3BB7EC-6915-F4AB-A348-4ADD833A2E05}"/>
              </a:ext>
            </a:extLst>
          </p:cNvPr>
          <p:cNvSpPr txBox="1"/>
          <p:nvPr/>
        </p:nvSpPr>
        <p:spPr>
          <a:xfrm>
            <a:off x="8362484" y="4286760"/>
            <a:ext cx="317836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60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대가 많이 구매한 차가 </a:t>
            </a:r>
            <a:endParaRPr lang="en-US" altLang="ko-KR" sz="1600" kern="0" spc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포터</a:t>
            </a:r>
            <a:r>
              <a:rPr lang="en-US" altLang="ko-KR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그랜저</a:t>
            </a:r>
            <a:r>
              <a:rPr lang="en-US" altLang="ko-KR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&gt;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봉고 순</a:t>
            </a:r>
            <a:r>
              <a:rPr lang="en-US" altLang="ko-KR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</a:t>
            </a: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600" kern="0" spc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marR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이는 은퇴 후 </a:t>
            </a:r>
            <a:r>
              <a:rPr lang="ko-KR" altLang="en-US" sz="1600" b="1" kern="0" spc="0">
                <a:solidFill>
                  <a:schemeClr val="accent2"/>
                </a:solidFill>
                <a:effectLst/>
                <a:latin typeface="+mn-ea"/>
              </a:rPr>
              <a:t>소자본 창업</a:t>
            </a:r>
            <a:r>
              <a:rPr lang="en-US" altLang="ko-KR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1" kern="0" spc="0">
                <a:solidFill>
                  <a:schemeClr val="accent2"/>
                </a:solidFill>
                <a:effectLst/>
                <a:latin typeface="+mn-ea"/>
              </a:rPr>
              <a:t>귀농 등의 제 </a:t>
            </a:r>
            <a:r>
              <a:rPr lang="en-US" altLang="ko-KR" sz="1600" b="1" kern="0" spc="0">
                <a:solidFill>
                  <a:schemeClr val="accent2"/>
                </a:solidFill>
                <a:effectLst/>
                <a:latin typeface="+mn-ea"/>
              </a:rPr>
              <a:t>2</a:t>
            </a:r>
            <a:r>
              <a:rPr lang="ko-KR" altLang="en-US" sz="1600" b="1" kern="0" spc="0">
                <a:solidFill>
                  <a:schemeClr val="accent2"/>
                </a:solidFill>
                <a:effectLst/>
                <a:latin typeface="+mn-ea"/>
              </a:rPr>
              <a:t>의 삶을 준비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하기 위한 것으로 보임</a:t>
            </a:r>
            <a:r>
              <a:rPr lang="en-US" altLang="ko-KR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</a:t>
            </a:r>
            <a:endParaRPr lang="en-US" altLang="ko-KR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3" name="object 4">
            <a:extLst>
              <a:ext uri="{FF2B5EF4-FFF2-40B4-BE49-F238E27FC236}">
                <a16:creationId xmlns:a16="http://schemas.microsoft.com/office/drawing/2014/main" id="{5C40D09F-CA09-DC43-AEC5-BBE0CE7DB8D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DA652B-CF85-0C18-9ED3-B66F1C665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28" y="1738092"/>
            <a:ext cx="3449098" cy="2012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391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8;p28">
            <a:extLst>
              <a:ext uri="{FF2B5EF4-FFF2-40B4-BE49-F238E27FC236}">
                <a16:creationId xmlns:a16="http://schemas.microsoft.com/office/drawing/2014/main" id="{B80EE5A0-8704-2B7A-5DCF-819E00BDDAC8}"/>
              </a:ext>
            </a:extLst>
          </p:cNvPr>
          <p:cNvSpPr/>
          <p:nvPr/>
        </p:nvSpPr>
        <p:spPr>
          <a:xfrm>
            <a:off x="1219913" y="4955446"/>
            <a:ext cx="9752174" cy="129362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FAF352-B9BF-364C-A895-BB69D1A70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6" t="8242" r="19465" b="4000"/>
          <a:stretch/>
        </p:blipFill>
        <p:spPr>
          <a:xfrm>
            <a:off x="9462407" y="1401928"/>
            <a:ext cx="609600" cy="1044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142AD6D-2DA6-4736-EC42-A5D3E1EF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410730"/>
            <a:ext cx="6477000" cy="3426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B9778F-BE3A-99BA-13A4-7B3ED0B1E79D}"/>
              </a:ext>
            </a:extLst>
          </p:cNvPr>
          <p:cNvSpPr txBox="1"/>
          <p:nvPr/>
        </p:nvSpPr>
        <p:spPr>
          <a:xfrm>
            <a:off x="1752600" y="4955446"/>
            <a:ext cx="7174866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주택 보유율은 대부분의 연령대</a:t>
            </a:r>
            <a:r>
              <a:rPr lang="en-US" altLang="ko-KR"/>
              <a:t> </a:t>
            </a:r>
            <a:r>
              <a:rPr lang="ko-KR" altLang="en-US"/>
              <a:t>에서</a:t>
            </a:r>
            <a:r>
              <a:rPr lang="en-US" altLang="ko-KR"/>
              <a:t> </a:t>
            </a:r>
            <a:r>
              <a:rPr lang="ko-KR" altLang="en-US"/>
              <a:t>현상 유지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그러나</a:t>
            </a:r>
            <a:r>
              <a:rPr lang="en-US" altLang="ko-KR"/>
              <a:t>,</a:t>
            </a:r>
            <a:r>
              <a:rPr lang="en-US" altLang="ko-KR" b="1">
                <a:solidFill>
                  <a:schemeClr val="accent6"/>
                </a:solidFill>
              </a:rPr>
              <a:t>30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대</a:t>
            </a:r>
            <a:r>
              <a:rPr lang="ko-KR" altLang="en-US" dirty="0"/>
              <a:t>의 충남 주택 </a:t>
            </a:r>
            <a:r>
              <a:rPr lang="ko-KR" altLang="en-US" err="1"/>
              <a:t>소유율</a:t>
            </a:r>
            <a:r>
              <a:rPr lang="en-US" altLang="ko-KR"/>
              <a:t> </a:t>
            </a:r>
            <a:r>
              <a:rPr lang="ko-KR" altLang="en-US"/>
              <a:t>및</a:t>
            </a:r>
            <a:r>
              <a:rPr lang="en-US" altLang="ko-KR" dirty="0"/>
              <a:t> </a:t>
            </a:r>
            <a:r>
              <a:rPr lang="ko-KR" altLang="en-US"/>
              <a:t>주택 </a:t>
            </a:r>
            <a:r>
              <a:rPr lang="ko-KR" altLang="en-US" dirty="0" err="1"/>
              <a:t>거주율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하락</a:t>
            </a:r>
            <a:r>
              <a:rPr lang="en-US" altLang="ko-KR" b="1">
                <a:solidFill>
                  <a:schemeClr val="tx2"/>
                </a:solidFill>
              </a:rPr>
              <a:t>, </a:t>
            </a:r>
            <a:r>
              <a:rPr lang="en-US" altLang="ko-KR" b="1">
                <a:solidFill>
                  <a:srgbClr val="00B0F0"/>
                </a:solidFill>
              </a:rPr>
              <a:t>60</a:t>
            </a:r>
            <a:r>
              <a:rPr lang="en-US" altLang="ko-KR" b="1"/>
              <a:t>~</a:t>
            </a:r>
            <a:r>
              <a:rPr lang="en-US" altLang="ko-KR" b="1">
                <a:solidFill>
                  <a:srgbClr val="002060"/>
                </a:solidFill>
              </a:rPr>
              <a:t>70</a:t>
            </a:r>
            <a:r>
              <a:rPr lang="ko-KR" altLang="en-US" b="1"/>
              <a:t>대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상승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충남 거주 </a:t>
            </a:r>
            <a:r>
              <a:rPr lang="ko-KR" altLang="en-US" dirty="0" err="1"/>
              <a:t>인구중</a:t>
            </a:r>
            <a:r>
              <a:rPr lang="ko-KR" altLang="en-US" dirty="0"/>
              <a:t> 자가 </a:t>
            </a:r>
            <a:r>
              <a:rPr lang="ko-KR" altLang="en-US" err="1"/>
              <a:t>거주중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en-US" altLang="ko-KR" b="1">
                <a:solidFill>
                  <a:srgbClr val="FF0000"/>
                </a:solidFill>
              </a:rPr>
              <a:t>20</a:t>
            </a:r>
            <a:r>
              <a:rPr lang="en-US" altLang="ko-KR" b="1"/>
              <a:t>~</a:t>
            </a:r>
            <a:r>
              <a:rPr lang="en-US" altLang="ko-KR" b="1">
                <a:solidFill>
                  <a:schemeClr val="accent6"/>
                </a:solidFill>
              </a:rPr>
              <a:t>30</a:t>
            </a:r>
            <a:r>
              <a:rPr lang="ko-KR" altLang="en-US" b="1" dirty="0"/>
              <a:t>대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하락</a:t>
            </a:r>
            <a:r>
              <a:rPr lang="en-US" altLang="ko-KR" b="1">
                <a:solidFill>
                  <a:schemeClr val="tx2"/>
                </a:solidFill>
              </a:rPr>
              <a:t>,</a:t>
            </a:r>
            <a:r>
              <a:rPr lang="en-US" altLang="ko-KR" b="1"/>
              <a:t>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40</a:t>
            </a:r>
            <a:r>
              <a:rPr lang="en-US" altLang="ko-KR" b="1"/>
              <a:t>~</a:t>
            </a:r>
            <a:r>
              <a:rPr lang="en-US" altLang="ko-KR" b="1">
                <a:solidFill>
                  <a:srgbClr val="002060"/>
                </a:solidFill>
              </a:rPr>
              <a:t>70</a:t>
            </a:r>
            <a:r>
              <a:rPr lang="ko-KR" altLang="en-US" b="1" dirty="0"/>
              <a:t>대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상승</a:t>
            </a:r>
            <a:r>
              <a:rPr lang="en-US" altLang="ko-KR" b="1" dirty="0"/>
              <a:t> 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D896BC-000A-D01A-7FA1-FB6207CCB28C}"/>
              </a:ext>
            </a:extLst>
          </p:cNvPr>
          <p:cNvSpPr txBox="1"/>
          <p:nvPr/>
        </p:nvSpPr>
        <p:spPr>
          <a:xfrm>
            <a:off x="381000" y="1024192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⑥ </a:t>
            </a:r>
            <a:r>
              <a:rPr lang="en-US" altLang="ko-KR" b="1"/>
              <a:t> </a:t>
            </a:r>
            <a:r>
              <a:rPr lang="ko-KR" altLang="en-US" b="1" dirty="0"/>
              <a:t>연령 구간 </a:t>
            </a:r>
            <a:r>
              <a:rPr lang="ko-KR" altLang="en-US" b="1"/>
              <a:t>별 주택 분석</a:t>
            </a:r>
            <a:endParaRPr lang="ko-KR" altLang="en-US" b="1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75397A2-C229-A27F-2304-227A06A96104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60055910-2275-0388-5B6A-EAFB2D9AD8F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grpSp>
        <p:nvGrpSpPr>
          <p:cNvPr id="7" name="Google Shape;640;p29">
            <a:extLst>
              <a:ext uri="{FF2B5EF4-FFF2-40B4-BE49-F238E27FC236}">
                <a16:creationId xmlns:a16="http://schemas.microsoft.com/office/drawing/2014/main" id="{815EA68A-F96E-FA1F-55C9-C72594A939D2}"/>
              </a:ext>
            </a:extLst>
          </p:cNvPr>
          <p:cNvGrpSpPr/>
          <p:nvPr/>
        </p:nvGrpSpPr>
        <p:grpSpPr>
          <a:xfrm>
            <a:off x="1150491" y="4836851"/>
            <a:ext cx="335765" cy="313500"/>
            <a:chOff x="4694531" y="2250235"/>
            <a:chExt cx="1090502" cy="1018186"/>
          </a:xfrm>
        </p:grpSpPr>
        <p:sp>
          <p:nvSpPr>
            <p:cNvPr id="8" name="Google Shape;641;p29">
              <a:extLst>
                <a:ext uri="{FF2B5EF4-FFF2-40B4-BE49-F238E27FC236}">
                  <a16:creationId xmlns:a16="http://schemas.microsoft.com/office/drawing/2014/main" id="{0D38F9DF-D167-EAD0-3164-C6913392B0B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42;p29">
              <a:extLst>
                <a:ext uri="{FF2B5EF4-FFF2-40B4-BE49-F238E27FC236}">
                  <a16:creationId xmlns:a16="http://schemas.microsoft.com/office/drawing/2014/main" id="{0B463E28-95EE-1E9B-B645-1F6A4DC00F51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43;p29">
              <a:extLst>
                <a:ext uri="{FF2B5EF4-FFF2-40B4-BE49-F238E27FC236}">
                  <a16:creationId xmlns:a16="http://schemas.microsoft.com/office/drawing/2014/main" id="{0709EF82-1BB1-B051-A05D-E727033C3CD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;p29">
              <a:extLst>
                <a:ext uri="{FF2B5EF4-FFF2-40B4-BE49-F238E27FC236}">
                  <a16:creationId xmlns:a16="http://schemas.microsoft.com/office/drawing/2014/main" id="{BD19E880-C435-D1B7-7382-B1FE648D2D0F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640;p29">
            <a:extLst>
              <a:ext uri="{FF2B5EF4-FFF2-40B4-BE49-F238E27FC236}">
                <a16:creationId xmlns:a16="http://schemas.microsoft.com/office/drawing/2014/main" id="{6E7D2656-91D5-1B5D-3B10-9DAC7093750A}"/>
              </a:ext>
            </a:extLst>
          </p:cNvPr>
          <p:cNvGrpSpPr/>
          <p:nvPr/>
        </p:nvGrpSpPr>
        <p:grpSpPr>
          <a:xfrm rot="1577832">
            <a:off x="10515804" y="5961598"/>
            <a:ext cx="335765" cy="313500"/>
            <a:chOff x="4694531" y="2250235"/>
            <a:chExt cx="1090502" cy="1018186"/>
          </a:xfrm>
        </p:grpSpPr>
        <p:sp>
          <p:nvSpPr>
            <p:cNvPr id="26" name="Google Shape;641;p29">
              <a:extLst>
                <a:ext uri="{FF2B5EF4-FFF2-40B4-BE49-F238E27FC236}">
                  <a16:creationId xmlns:a16="http://schemas.microsoft.com/office/drawing/2014/main" id="{2BE9E44D-CCB6-0ABC-8105-50D2934F00CE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2;p29">
              <a:extLst>
                <a:ext uri="{FF2B5EF4-FFF2-40B4-BE49-F238E27FC236}">
                  <a16:creationId xmlns:a16="http://schemas.microsoft.com/office/drawing/2014/main" id="{51BDF06F-5A9F-D3E3-F72E-E231BE49ECA1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3;p29">
              <a:extLst>
                <a:ext uri="{FF2B5EF4-FFF2-40B4-BE49-F238E27FC236}">
                  <a16:creationId xmlns:a16="http://schemas.microsoft.com/office/drawing/2014/main" id="{0F645ECA-1BBC-F13E-91EF-ACBB55B34CF1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4;p29">
              <a:extLst>
                <a:ext uri="{FF2B5EF4-FFF2-40B4-BE49-F238E27FC236}">
                  <a16:creationId xmlns:a16="http://schemas.microsoft.com/office/drawing/2014/main" id="{2707F0C2-A05F-C903-8B1E-41D58CE2313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640;p29">
            <a:extLst>
              <a:ext uri="{FF2B5EF4-FFF2-40B4-BE49-F238E27FC236}">
                <a16:creationId xmlns:a16="http://schemas.microsoft.com/office/drawing/2014/main" id="{89DDBB84-F8C8-E492-6D7A-FF1C47284EA0}"/>
              </a:ext>
            </a:extLst>
          </p:cNvPr>
          <p:cNvGrpSpPr/>
          <p:nvPr/>
        </p:nvGrpSpPr>
        <p:grpSpPr>
          <a:xfrm rot="1509539">
            <a:off x="10871150" y="5804960"/>
            <a:ext cx="249962" cy="256451"/>
            <a:chOff x="4694531" y="2250235"/>
            <a:chExt cx="1090502" cy="1018186"/>
          </a:xfrm>
        </p:grpSpPr>
        <p:sp>
          <p:nvSpPr>
            <p:cNvPr id="31" name="Google Shape;641;p29">
              <a:extLst>
                <a:ext uri="{FF2B5EF4-FFF2-40B4-BE49-F238E27FC236}">
                  <a16:creationId xmlns:a16="http://schemas.microsoft.com/office/drawing/2014/main" id="{01EBA0C1-92B7-E31F-EF48-21436EFBDD5D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2;p29">
              <a:extLst>
                <a:ext uri="{FF2B5EF4-FFF2-40B4-BE49-F238E27FC236}">
                  <a16:creationId xmlns:a16="http://schemas.microsoft.com/office/drawing/2014/main" id="{EE4D6708-2010-620E-E203-076208B35F4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3;p29">
              <a:extLst>
                <a:ext uri="{FF2B5EF4-FFF2-40B4-BE49-F238E27FC236}">
                  <a16:creationId xmlns:a16="http://schemas.microsoft.com/office/drawing/2014/main" id="{A8E0E2DD-7B6B-FB49-3349-AAD92AB459F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4;p29">
              <a:extLst>
                <a:ext uri="{FF2B5EF4-FFF2-40B4-BE49-F238E27FC236}">
                  <a16:creationId xmlns:a16="http://schemas.microsoft.com/office/drawing/2014/main" id="{2D87BE42-E7DC-9490-9877-8D6B0B97A44F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75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8;p28">
            <a:extLst>
              <a:ext uri="{FF2B5EF4-FFF2-40B4-BE49-F238E27FC236}">
                <a16:creationId xmlns:a16="http://schemas.microsoft.com/office/drawing/2014/main" id="{4423627E-D70C-E60F-4DF9-A86092754056}"/>
              </a:ext>
            </a:extLst>
          </p:cNvPr>
          <p:cNvSpPr/>
          <p:nvPr/>
        </p:nvSpPr>
        <p:spPr>
          <a:xfrm>
            <a:off x="8381999" y="1524001"/>
            <a:ext cx="3581401" cy="4343400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CA0392-FAA1-863C-1731-F6AB13096657}"/>
              </a:ext>
            </a:extLst>
          </p:cNvPr>
          <p:cNvSpPr txBox="1"/>
          <p:nvPr/>
        </p:nvSpPr>
        <p:spPr>
          <a:xfrm>
            <a:off x="8534400" y="2039539"/>
            <a:ext cx="3276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2"/>
                </a:solidFill>
                <a:latin typeface="+mn-ea"/>
              </a:rPr>
              <a:t>카드</a:t>
            </a:r>
            <a:r>
              <a:rPr lang="ko-KR" altLang="en-US" dirty="0">
                <a:latin typeface="+mn-ea"/>
              </a:rPr>
              <a:t>와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할부 이용 금액</a:t>
            </a:r>
            <a:r>
              <a:rPr lang="ko-KR" altLang="en-US" dirty="0">
                <a:latin typeface="+mn-ea"/>
              </a:rPr>
              <a:t>은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40</a:t>
            </a:r>
            <a:r>
              <a:rPr lang="ko-KR" altLang="en-US" b="1" dirty="0">
                <a:latin typeface="+mn-ea"/>
              </a:rPr>
              <a:t>대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50</a:t>
            </a:r>
            <a:r>
              <a:rPr lang="ko-KR" altLang="en-US" b="1" dirty="0">
                <a:latin typeface="+mn-ea"/>
              </a:rPr>
              <a:t>대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30</a:t>
            </a:r>
            <a:r>
              <a:rPr lang="ko-KR" altLang="en-US" b="1" dirty="0">
                <a:latin typeface="+mn-ea"/>
              </a:rPr>
              <a:t>대</a:t>
            </a:r>
            <a:r>
              <a:rPr lang="ko-KR" altLang="en-US" dirty="0">
                <a:latin typeface="+mn-ea"/>
              </a:rPr>
              <a:t> 순으로 높다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신용카드</a:t>
            </a:r>
            <a:r>
              <a:rPr lang="ko-KR" altLang="en-US" dirty="0">
                <a:latin typeface="+mn-ea"/>
              </a:rPr>
              <a:t>를 이용한 금액은 월 평균 </a:t>
            </a:r>
            <a:r>
              <a:rPr lang="en-US" altLang="ko-KR" b="1" dirty="0">
                <a:latin typeface="+mn-ea"/>
              </a:rPr>
              <a:t>40</a:t>
            </a:r>
            <a:r>
              <a:rPr lang="ko-KR" altLang="en-US" b="1" dirty="0">
                <a:latin typeface="+mn-ea"/>
              </a:rPr>
              <a:t>대</a:t>
            </a:r>
            <a:r>
              <a:rPr lang="ko-KR" altLang="en-US" dirty="0">
                <a:latin typeface="+mn-ea"/>
              </a:rPr>
              <a:t>가 약 </a:t>
            </a:r>
            <a:r>
              <a:rPr lang="en-US" altLang="ko-KR" dirty="0">
                <a:latin typeface="+mn-ea"/>
              </a:rPr>
              <a:t>125</a:t>
            </a:r>
            <a:r>
              <a:rPr lang="ko-KR" altLang="en-US" dirty="0">
                <a:latin typeface="+mn-ea"/>
              </a:rPr>
              <a:t>만원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b="1" dirty="0">
                <a:latin typeface="+mn-ea"/>
              </a:rPr>
              <a:t>50</a:t>
            </a:r>
            <a:r>
              <a:rPr lang="ko-KR" altLang="en-US" b="1" dirty="0">
                <a:latin typeface="+mn-ea"/>
              </a:rPr>
              <a:t>대</a:t>
            </a:r>
            <a:r>
              <a:rPr lang="ko-KR" altLang="en-US" dirty="0">
                <a:latin typeface="+mn-ea"/>
              </a:rPr>
              <a:t>가 약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만원 사용한다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5"/>
                </a:solidFill>
                <a:latin typeface="+mn-ea"/>
              </a:rPr>
              <a:t>체크카드</a:t>
            </a:r>
            <a:r>
              <a:rPr lang="ko-KR" altLang="en-US" dirty="0">
                <a:latin typeface="+mn-ea"/>
              </a:rPr>
              <a:t>를 이용한 금액은 월 평균 </a:t>
            </a:r>
            <a:r>
              <a:rPr lang="en-US" altLang="ko-KR" b="1" dirty="0">
                <a:latin typeface="+mn-ea"/>
              </a:rPr>
              <a:t>20</a:t>
            </a:r>
            <a:r>
              <a:rPr lang="ko-KR" altLang="en-US" b="1" dirty="0">
                <a:latin typeface="+mn-ea"/>
              </a:rPr>
              <a:t>대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44</a:t>
            </a:r>
            <a:r>
              <a:rPr lang="ko-KR" altLang="en-US" dirty="0">
                <a:latin typeface="+mn-ea"/>
              </a:rPr>
              <a:t>만원</a:t>
            </a:r>
            <a:r>
              <a:rPr lang="en-US" altLang="ko-KR" dirty="0">
                <a:latin typeface="+mn-ea"/>
              </a:rPr>
              <a:t>,  </a:t>
            </a:r>
            <a:r>
              <a:rPr lang="en-US" altLang="ko-KR" b="1" dirty="0">
                <a:latin typeface="+mn-ea"/>
              </a:rPr>
              <a:t>10</a:t>
            </a:r>
            <a:r>
              <a:rPr lang="ko-KR" altLang="en-US" b="1" dirty="0">
                <a:latin typeface="+mn-ea"/>
              </a:rPr>
              <a:t>대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36</a:t>
            </a:r>
            <a:r>
              <a:rPr lang="ko-KR" altLang="en-US" dirty="0">
                <a:latin typeface="+mn-ea"/>
              </a:rPr>
              <a:t>만원 사용한다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</p:txBody>
      </p:sp>
      <p:pic>
        <p:nvPicPr>
          <p:cNvPr id="6" name="그림 5" descr="도표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1BDBDD81-D72D-8F46-7C68-5277B6C40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7618785" cy="458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B43AC3C4-1227-34C2-38DA-D33CB67FDAE7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02-2.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3200" b="1" kern="0" spc="-10" dirty="0">
                <a:solidFill>
                  <a:srgbClr val="000000"/>
                </a:solidFill>
              </a:rPr>
              <a:t>연령 별 소비분석</a:t>
            </a:r>
            <a:endParaRPr lang="ko-KR" altLang="en-US" sz="3200" b="1" kern="0" dirty="0">
              <a:solidFill>
                <a:sysClr val="windowText" lastClr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206D02-1D43-D87F-F803-3D3F77D9C41C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/>
              <a:t>연령 구간 별 카드 소비 비교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4A37D3-F940-8B40-2FD4-0C074BE2DD57}"/>
              </a:ext>
            </a:extLst>
          </p:cNvPr>
          <p:cNvSpPr/>
          <p:nvPr/>
        </p:nvSpPr>
        <p:spPr>
          <a:xfrm>
            <a:off x="685800" y="1524000"/>
            <a:ext cx="3429000" cy="190500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EED276-809C-D928-DF47-45D6D542C30E}"/>
              </a:ext>
            </a:extLst>
          </p:cNvPr>
          <p:cNvSpPr/>
          <p:nvPr/>
        </p:nvSpPr>
        <p:spPr>
          <a:xfrm>
            <a:off x="4419600" y="1524000"/>
            <a:ext cx="3429000" cy="190500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F37E2C-5F27-4576-1019-8DD6CD4C14B3}"/>
              </a:ext>
            </a:extLst>
          </p:cNvPr>
          <p:cNvSpPr/>
          <p:nvPr/>
        </p:nvSpPr>
        <p:spPr>
          <a:xfrm>
            <a:off x="685800" y="3886199"/>
            <a:ext cx="3429000" cy="1905001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E6EDF7-8CC8-BB0B-4149-563C911DA907}"/>
              </a:ext>
            </a:extLst>
          </p:cNvPr>
          <p:cNvSpPr/>
          <p:nvPr/>
        </p:nvSpPr>
        <p:spPr>
          <a:xfrm>
            <a:off x="4419600" y="3886199"/>
            <a:ext cx="3429000" cy="190500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AEB3417B-FC12-BACF-81A1-08FF79E8AE1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grpSp>
        <p:nvGrpSpPr>
          <p:cNvPr id="12" name="Google Shape;640;p29">
            <a:extLst>
              <a:ext uri="{FF2B5EF4-FFF2-40B4-BE49-F238E27FC236}">
                <a16:creationId xmlns:a16="http://schemas.microsoft.com/office/drawing/2014/main" id="{9B2F7157-5C35-67AB-63EE-74FD7894DDBF}"/>
              </a:ext>
            </a:extLst>
          </p:cNvPr>
          <p:cNvGrpSpPr/>
          <p:nvPr/>
        </p:nvGrpSpPr>
        <p:grpSpPr>
          <a:xfrm>
            <a:off x="8458200" y="1509252"/>
            <a:ext cx="335765" cy="313500"/>
            <a:chOff x="4694531" y="2250235"/>
            <a:chExt cx="1090502" cy="1018186"/>
          </a:xfrm>
        </p:grpSpPr>
        <p:sp>
          <p:nvSpPr>
            <p:cNvPr id="13" name="Google Shape;641;p29">
              <a:extLst>
                <a:ext uri="{FF2B5EF4-FFF2-40B4-BE49-F238E27FC236}">
                  <a16:creationId xmlns:a16="http://schemas.microsoft.com/office/drawing/2014/main" id="{D3349D49-6452-197B-0014-38A718B17288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2;p29">
              <a:extLst>
                <a:ext uri="{FF2B5EF4-FFF2-40B4-BE49-F238E27FC236}">
                  <a16:creationId xmlns:a16="http://schemas.microsoft.com/office/drawing/2014/main" id="{1373C410-1BFC-EECC-16C4-731AC7D62994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3;p29">
              <a:extLst>
                <a:ext uri="{FF2B5EF4-FFF2-40B4-BE49-F238E27FC236}">
                  <a16:creationId xmlns:a16="http://schemas.microsoft.com/office/drawing/2014/main" id="{A3D97491-C5F3-534E-8E7A-AC2C820A88A1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4;p29">
              <a:extLst>
                <a:ext uri="{FF2B5EF4-FFF2-40B4-BE49-F238E27FC236}">
                  <a16:creationId xmlns:a16="http://schemas.microsoft.com/office/drawing/2014/main" id="{70D6D4AF-D118-D561-0B1A-A9FA40DB3F25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40;p29">
            <a:extLst>
              <a:ext uri="{FF2B5EF4-FFF2-40B4-BE49-F238E27FC236}">
                <a16:creationId xmlns:a16="http://schemas.microsoft.com/office/drawing/2014/main" id="{4CBA22F3-1F7C-CBFB-0773-F55CA7648C54}"/>
              </a:ext>
            </a:extLst>
          </p:cNvPr>
          <p:cNvGrpSpPr/>
          <p:nvPr/>
        </p:nvGrpSpPr>
        <p:grpSpPr>
          <a:xfrm rot="1577832">
            <a:off x="11315436" y="5650418"/>
            <a:ext cx="335765" cy="313500"/>
            <a:chOff x="4694531" y="2250235"/>
            <a:chExt cx="1090502" cy="1018186"/>
          </a:xfrm>
        </p:grpSpPr>
        <p:sp>
          <p:nvSpPr>
            <p:cNvPr id="18" name="Google Shape;641;p29">
              <a:extLst>
                <a:ext uri="{FF2B5EF4-FFF2-40B4-BE49-F238E27FC236}">
                  <a16:creationId xmlns:a16="http://schemas.microsoft.com/office/drawing/2014/main" id="{BAE4F08D-DB9B-E224-D3A5-F8CCD9E2F373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2;p29">
              <a:extLst>
                <a:ext uri="{FF2B5EF4-FFF2-40B4-BE49-F238E27FC236}">
                  <a16:creationId xmlns:a16="http://schemas.microsoft.com/office/drawing/2014/main" id="{A1A7799A-9099-6A9D-82DF-E34B41FCE89B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3;p29">
              <a:extLst>
                <a:ext uri="{FF2B5EF4-FFF2-40B4-BE49-F238E27FC236}">
                  <a16:creationId xmlns:a16="http://schemas.microsoft.com/office/drawing/2014/main" id="{0AC7D443-BFE5-2E7B-C032-2A20A11660DD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4;p29">
              <a:extLst>
                <a:ext uri="{FF2B5EF4-FFF2-40B4-BE49-F238E27FC236}">
                  <a16:creationId xmlns:a16="http://schemas.microsoft.com/office/drawing/2014/main" id="{BA969023-77AE-EE0B-8FFF-1585F2F532E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40;p29">
            <a:extLst>
              <a:ext uri="{FF2B5EF4-FFF2-40B4-BE49-F238E27FC236}">
                <a16:creationId xmlns:a16="http://schemas.microsoft.com/office/drawing/2014/main" id="{20B35DB0-FA93-204E-8BEE-CB2306A92DE3}"/>
              </a:ext>
            </a:extLst>
          </p:cNvPr>
          <p:cNvGrpSpPr/>
          <p:nvPr/>
        </p:nvGrpSpPr>
        <p:grpSpPr>
          <a:xfrm rot="1509539">
            <a:off x="11670782" y="5493780"/>
            <a:ext cx="249962" cy="256451"/>
            <a:chOff x="4694531" y="2250235"/>
            <a:chExt cx="1090502" cy="1018186"/>
          </a:xfrm>
        </p:grpSpPr>
        <p:sp>
          <p:nvSpPr>
            <p:cNvPr id="23" name="Google Shape;641;p29">
              <a:extLst>
                <a:ext uri="{FF2B5EF4-FFF2-40B4-BE49-F238E27FC236}">
                  <a16:creationId xmlns:a16="http://schemas.microsoft.com/office/drawing/2014/main" id="{733A581D-8FAD-3EB9-70AA-B6E1DC96DF53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2;p29">
              <a:extLst>
                <a:ext uri="{FF2B5EF4-FFF2-40B4-BE49-F238E27FC236}">
                  <a16:creationId xmlns:a16="http://schemas.microsoft.com/office/drawing/2014/main" id="{F243BD83-6343-5A65-2EEE-C0F6C4FAA383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3;p29">
              <a:extLst>
                <a:ext uri="{FF2B5EF4-FFF2-40B4-BE49-F238E27FC236}">
                  <a16:creationId xmlns:a16="http://schemas.microsoft.com/office/drawing/2014/main" id="{58E84539-73F7-F30A-C0A9-5C510D926B4C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4;p29">
              <a:extLst>
                <a:ext uri="{FF2B5EF4-FFF2-40B4-BE49-F238E27FC236}">
                  <a16:creationId xmlns:a16="http://schemas.microsoft.com/office/drawing/2014/main" id="{B051F3FA-C985-5E66-C337-D023D8AB0A5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345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5A7CB7A4-F729-8A26-9753-4D379CCA7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786" y="1693965"/>
            <a:ext cx="4312301" cy="2993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428;p28">
            <a:extLst>
              <a:ext uri="{FF2B5EF4-FFF2-40B4-BE49-F238E27FC236}">
                <a16:creationId xmlns:a16="http://schemas.microsoft.com/office/drawing/2014/main" id="{DE77AAD1-170A-9571-0E62-297BDFB72A1C}"/>
              </a:ext>
            </a:extLst>
          </p:cNvPr>
          <p:cNvSpPr/>
          <p:nvPr/>
        </p:nvSpPr>
        <p:spPr>
          <a:xfrm>
            <a:off x="899346" y="4955665"/>
            <a:ext cx="10404035" cy="129362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C91BB-4652-AED9-D5C7-10B10EDA581B}"/>
              </a:ext>
            </a:extLst>
          </p:cNvPr>
          <p:cNvSpPr txBox="1"/>
          <p:nvPr/>
        </p:nvSpPr>
        <p:spPr>
          <a:xfrm>
            <a:off x="1222344" y="511074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전체적으로 점점  카드를 </a:t>
            </a:r>
            <a:r>
              <a:rPr lang="ko-KR" altLang="en-US"/>
              <a:t>이용한 소비가</a:t>
            </a:r>
            <a:r>
              <a:rPr lang="en-US" altLang="ko-KR"/>
              <a:t> </a:t>
            </a:r>
            <a:r>
              <a:rPr lang="ko-KR" altLang="en-US"/>
              <a:t>증가하는 </a:t>
            </a:r>
            <a:r>
              <a:rPr lang="ko-KR" altLang="en-US" dirty="0"/>
              <a:t>추세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8ABF4-C0AD-FB5D-D8E3-9807448AD22C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②  년도별 카드</a:t>
            </a:r>
            <a:r>
              <a:rPr lang="en-US" altLang="ko-KR" b="1"/>
              <a:t> </a:t>
            </a:r>
            <a:r>
              <a:rPr lang="ko-KR" altLang="en-US" b="1"/>
              <a:t>총 평균 이용금액 분석</a:t>
            </a:r>
          </a:p>
        </p:txBody>
      </p:sp>
      <p:pic>
        <p:nvPicPr>
          <p:cNvPr id="5" name="그림 4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E755552B-3185-D80E-565D-0B340ABE6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36" y="1693966"/>
            <a:ext cx="4918348" cy="2947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1BD075-8A6B-F7E8-3C67-2554CACD0020}"/>
              </a:ext>
            </a:extLst>
          </p:cNvPr>
          <p:cNvSpPr txBox="1"/>
          <p:nvPr/>
        </p:nvSpPr>
        <p:spPr>
          <a:xfrm>
            <a:off x="1222344" y="5480075"/>
            <a:ext cx="403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카드회사들의 </a:t>
            </a:r>
            <a:r>
              <a:rPr lang="ko-KR" altLang="en-US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포인트 적립 </a:t>
            </a:r>
            <a:r>
              <a:rPr lang="ko-KR" altLang="en-US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및 혜택</a:t>
            </a:r>
            <a:endParaRPr lang="en-US" altLang="ko-KR" b="1" i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모바일 결제와 온라인 쇼핑 활성화</a:t>
            </a:r>
            <a:endParaRPr lang="en-US" altLang="ko-KR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C6224F7-28CC-7196-214E-CDEF1568677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E332754-B1D2-A40D-DA2B-58107D87ECD8}"/>
              </a:ext>
            </a:extLst>
          </p:cNvPr>
          <p:cNvSpPr/>
          <p:nvPr/>
        </p:nvSpPr>
        <p:spPr>
          <a:xfrm>
            <a:off x="6021784" y="2784463"/>
            <a:ext cx="685800" cy="50462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추측</a:t>
            </a:r>
          </a:p>
        </p:txBody>
      </p:sp>
      <p:grpSp>
        <p:nvGrpSpPr>
          <p:cNvPr id="13" name="Google Shape;640;p29">
            <a:extLst>
              <a:ext uri="{FF2B5EF4-FFF2-40B4-BE49-F238E27FC236}">
                <a16:creationId xmlns:a16="http://schemas.microsoft.com/office/drawing/2014/main" id="{CDBD02F2-603C-C483-06D6-57510222E56F}"/>
              </a:ext>
            </a:extLst>
          </p:cNvPr>
          <p:cNvGrpSpPr/>
          <p:nvPr/>
        </p:nvGrpSpPr>
        <p:grpSpPr>
          <a:xfrm>
            <a:off x="856486" y="4866548"/>
            <a:ext cx="335765" cy="313500"/>
            <a:chOff x="4694531" y="2250235"/>
            <a:chExt cx="1090502" cy="1018186"/>
          </a:xfrm>
        </p:grpSpPr>
        <p:sp>
          <p:nvSpPr>
            <p:cNvPr id="14" name="Google Shape;641;p29">
              <a:extLst>
                <a:ext uri="{FF2B5EF4-FFF2-40B4-BE49-F238E27FC236}">
                  <a16:creationId xmlns:a16="http://schemas.microsoft.com/office/drawing/2014/main" id="{BD976C3B-B6D2-6D11-703D-075F89EDB135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2;p29">
              <a:extLst>
                <a:ext uri="{FF2B5EF4-FFF2-40B4-BE49-F238E27FC236}">
                  <a16:creationId xmlns:a16="http://schemas.microsoft.com/office/drawing/2014/main" id="{D00C8D91-D626-8B38-E01A-E86BE5447EE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3;p29">
              <a:extLst>
                <a:ext uri="{FF2B5EF4-FFF2-40B4-BE49-F238E27FC236}">
                  <a16:creationId xmlns:a16="http://schemas.microsoft.com/office/drawing/2014/main" id="{FC74A20D-0643-8E33-B855-A2E0FA111B1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4;p29">
              <a:extLst>
                <a:ext uri="{FF2B5EF4-FFF2-40B4-BE49-F238E27FC236}">
                  <a16:creationId xmlns:a16="http://schemas.microsoft.com/office/drawing/2014/main" id="{0B288AB3-EF4B-478F-DD5F-B533CF534BE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640;p29">
            <a:extLst>
              <a:ext uri="{FF2B5EF4-FFF2-40B4-BE49-F238E27FC236}">
                <a16:creationId xmlns:a16="http://schemas.microsoft.com/office/drawing/2014/main" id="{4EA75403-506E-DA23-7781-9A5094B648ED}"/>
              </a:ext>
            </a:extLst>
          </p:cNvPr>
          <p:cNvGrpSpPr/>
          <p:nvPr/>
        </p:nvGrpSpPr>
        <p:grpSpPr>
          <a:xfrm rot="1577832">
            <a:off x="10847098" y="5961817"/>
            <a:ext cx="335765" cy="313500"/>
            <a:chOff x="4694531" y="2250235"/>
            <a:chExt cx="1090502" cy="1018186"/>
          </a:xfrm>
        </p:grpSpPr>
        <p:sp>
          <p:nvSpPr>
            <p:cNvPr id="19" name="Google Shape;641;p29">
              <a:extLst>
                <a:ext uri="{FF2B5EF4-FFF2-40B4-BE49-F238E27FC236}">
                  <a16:creationId xmlns:a16="http://schemas.microsoft.com/office/drawing/2014/main" id="{6787222A-E02D-023A-C88E-099B15A901B8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2;p29">
              <a:extLst>
                <a:ext uri="{FF2B5EF4-FFF2-40B4-BE49-F238E27FC236}">
                  <a16:creationId xmlns:a16="http://schemas.microsoft.com/office/drawing/2014/main" id="{E9861449-F462-8337-F866-9E35B3BF88D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3;p29">
              <a:extLst>
                <a:ext uri="{FF2B5EF4-FFF2-40B4-BE49-F238E27FC236}">
                  <a16:creationId xmlns:a16="http://schemas.microsoft.com/office/drawing/2014/main" id="{E2DAEB0D-A151-5FE1-BF7D-5328FBBA06C4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4;p29">
              <a:extLst>
                <a:ext uri="{FF2B5EF4-FFF2-40B4-BE49-F238E27FC236}">
                  <a16:creationId xmlns:a16="http://schemas.microsoft.com/office/drawing/2014/main" id="{515A0391-7D7B-8E12-3B29-F0E4989943AE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40;p29">
            <a:extLst>
              <a:ext uri="{FF2B5EF4-FFF2-40B4-BE49-F238E27FC236}">
                <a16:creationId xmlns:a16="http://schemas.microsoft.com/office/drawing/2014/main" id="{C79B4D7E-15D9-8139-4556-CAAE6C992547}"/>
              </a:ext>
            </a:extLst>
          </p:cNvPr>
          <p:cNvGrpSpPr/>
          <p:nvPr/>
        </p:nvGrpSpPr>
        <p:grpSpPr>
          <a:xfrm rot="1509539">
            <a:off x="11202444" y="5805179"/>
            <a:ext cx="249962" cy="256451"/>
            <a:chOff x="4694531" y="2250235"/>
            <a:chExt cx="1090502" cy="1018186"/>
          </a:xfrm>
        </p:grpSpPr>
        <p:sp>
          <p:nvSpPr>
            <p:cNvPr id="24" name="Google Shape;641;p29">
              <a:extLst>
                <a:ext uri="{FF2B5EF4-FFF2-40B4-BE49-F238E27FC236}">
                  <a16:creationId xmlns:a16="http://schemas.microsoft.com/office/drawing/2014/main" id="{2E8CC0C5-75D9-420F-C2BF-42F76EBFB1A3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2;p29">
              <a:extLst>
                <a:ext uri="{FF2B5EF4-FFF2-40B4-BE49-F238E27FC236}">
                  <a16:creationId xmlns:a16="http://schemas.microsoft.com/office/drawing/2014/main" id="{A57C4BD6-2D6B-467B-1C0C-A654D0816D3E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3;p29">
              <a:extLst>
                <a:ext uri="{FF2B5EF4-FFF2-40B4-BE49-F238E27FC236}">
                  <a16:creationId xmlns:a16="http://schemas.microsoft.com/office/drawing/2014/main" id="{6335426D-0F00-1390-6D89-A46FEE95B48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4;p29">
              <a:extLst>
                <a:ext uri="{FF2B5EF4-FFF2-40B4-BE49-F238E27FC236}">
                  <a16:creationId xmlns:a16="http://schemas.microsoft.com/office/drawing/2014/main" id="{7B0A9AA8-21D9-A694-659E-3B3DBA737DF4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object 2">
            <a:extLst>
              <a:ext uri="{FF2B5EF4-FFF2-40B4-BE49-F238E27FC236}">
                <a16:creationId xmlns:a16="http://schemas.microsoft.com/office/drawing/2014/main" id="{288D626F-09E8-1C7C-BC49-21FFB2F6E25B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02-2.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3200" b="1" kern="0" spc="-10" dirty="0">
                <a:solidFill>
                  <a:srgbClr val="000000"/>
                </a:solidFill>
              </a:rPr>
              <a:t>연령 별 소비분석</a:t>
            </a:r>
            <a:endParaRPr lang="ko-KR" altLang="en-US" sz="32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0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28;p28">
            <a:extLst>
              <a:ext uri="{FF2B5EF4-FFF2-40B4-BE49-F238E27FC236}">
                <a16:creationId xmlns:a16="http://schemas.microsoft.com/office/drawing/2014/main" id="{BA93119F-2A04-44E5-F681-8C6B4627B7ED}"/>
              </a:ext>
            </a:extLst>
          </p:cNvPr>
          <p:cNvSpPr/>
          <p:nvPr/>
        </p:nvSpPr>
        <p:spPr>
          <a:xfrm>
            <a:off x="6477000" y="4800600"/>
            <a:ext cx="4549047" cy="1377304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9" name="Google Shape;428;p28">
            <a:extLst>
              <a:ext uri="{FF2B5EF4-FFF2-40B4-BE49-F238E27FC236}">
                <a16:creationId xmlns:a16="http://schemas.microsoft.com/office/drawing/2014/main" id="{D30F25D4-A7D9-5D10-124E-509A436E3911}"/>
              </a:ext>
            </a:extLst>
          </p:cNvPr>
          <p:cNvSpPr/>
          <p:nvPr/>
        </p:nvSpPr>
        <p:spPr>
          <a:xfrm>
            <a:off x="712727" y="4773913"/>
            <a:ext cx="4549047" cy="1377304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534F8-75C1-D22F-10BD-01F5D64E2FA9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③  년도 별  신용</a:t>
            </a:r>
            <a:r>
              <a:rPr lang="en-US" altLang="ko-KR" b="1"/>
              <a:t>/</a:t>
            </a:r>
            <a:r>
              <a:rPr lang="ko-KR" altLang="en-US" b="1"/>
              <a:t>체크 카드 평균 이용금액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FA4D2-5A94-E782-D5EC-B01F52B916DF}"/>
              </a:ext>
            </a:extLst>
          </p:cNvPr>
          <p:cNvSpPr txBox="1"/>
          <p:nvPr/>
        </p:nvSpPr>
        <p:spPr>
          <a:xfrm>
            <a:off x="1006050" y="4946101"/>
            <a:ext cx="3962400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925122"/>
                </a:solidFill>
              </a:rPr>
              <a:t>40</a:t>
            </a:r>
            <a:r>
              <a:rPr lang="ko-KR" altLang="en-US" b="1">
                <a:solidFill>
                  <a:srgbClr val="925122"/>
                </a:solidFill>
              </a:rPr>
              <a:t>대</a:t>
            </a:r>
            <a:r>
              <a:rPr lang="en-US" altLang="ko-KR" b="1"/>
              <a:t>,  </a:t>
            </a:r>
            <a:r>
              <a:rPr lang="en-US" altLang="ko-KR" b="1">
                <a:solidFill>
                  <a:srgbClr val="00B050"/>
                </a:solidFill>
              </a:rPr>
              <a:t>50</a:t>
            </a:r>
            <a:r>
              <a:rPr lang="ko-KR" altLang="en-US" b="1">
                <a:solidFill>
                  <a:srgbClr val="00B050"/>
                </a:solidFill>
              </a:rPr>
              <a:t>대</a:t>
            </a:r>
            <a:r>
              <a:rPr lang="en-US" altLang="ko-KR" b="1"/>
              <a:t>,  </a:t>
            </a:r>
            <a:r>
              <a:rPr lang="en-US" altLang="ko-KR" b="1">
                <a:solidFill>
                  <a:srgbClr val="00B0F0"/>
                </a:solidFill>
              </a:rPr>
              <a:t>60</a:t>
            </a:r>
            <a:r>
              <a:rPr lang="ko-KR" altLang="en-US" b="1">
                <a:solidFill>
                  <a:srgbClr val="00B0F0"/>
                </a:solidFill>
              </a:rPr>
              <a:t>대</a:t>
            </a:r>
            <a:r>
              <a:rPr lang="ko-KR" altLang="en-US" b="1"/>
              <a:t>의 </a:t>
            </a:r>
            <a:r>
              <a:rPr lang="ko-KR" altLang="en-US"/>
              <a:t>신용카드 평균 이용금액이 </a:t>
            </a:r>
            <a:r>
              <a:rPr lang="en-US" altLang="ko-KR"/>
              <a:t>2016</a:t>
            </a:r>
            <a:r>
              <a:rPr lang="ko-KR" altLang="en-US"/>
              <a:t>년부터  꾸준하게 상승</a:t>
            </a:r>
            <a:r>
              <a:rPr lang="en-US" altLang="ko-KR"/>
              <a:t>. </a:t>
            </a:r>
            <a:endParaRPr lang="en-US" altLang="ko-KR" dirty="0"/>
          </a:p>
        </p:txBody>
      </p:sp>
      <p:pic>
        <p:nvPicPr>
          <p:cNvPr id="6" name="그림 5" descr="텍스트, 도표, 라인, 번호이(가) 표시된 사진&#10;&#10;자동 생성된 설명">
            <a:extLst>
              <a:ext uri="{FF2B5EF4-FFF2-40B4-BE49-F238E27FC236}">
                <a16:creationId xmlns:a16="http://schemas.microsoft.com/office/drawing/2014/main" id="{91C1DF13-6C77-9FDE-A8F6-F380844E5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5" y="1494453"/>
            <a:ext cx="5570797" cy="3306147"/>
          </a:xfrm>
          <a:prstGeom prst="rect">
            <a:avLst/>
          </a:prstGeom>
        </p:spPr>
      </p:pic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374B6B8B-3879-984D-27A6-3287D520F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494453"/>
            <a:ext cx="5522355" cy="3306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758B5C-D8D7-E67C-9345-33C7C1118406}"/>
              </a:ext>
            </a:extLst>
          </p:cNvPr>
          <p:cNvSpPr txBox="1"/>
          <p:nvPr/>
        </p:nvSpPr>
        <p:spPr>
          <a:xfrm>
            <a:off x="6963455" y="5003105"/>
            <a:ext cx="3733800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>
                <a:solidFill>
                  <a:srgbClr val="7030A0"/>
                </a:solidFill>
              </a:rPr>
              <a:t>10</a:t>
            </a:r>
            <a:r>
              <a:rPr lang="ko-KR" altLang="en-US" b="1">
                <a:solidFill>
                  <a:srgbClr val="7030A0"/>
                </a:solidFill>
              </a:rPr>
              <a:t>대</a:t>
            </a:r>
            <a:r>
              <a:rPr lang="ko-KR" altLang="en-US" b="1"/>
              <a:t>와 </a:t>
            </a:r>
            <a:r>
              <a:rPr lang="en-US" altLang="ko-KR" b="1">
                <a:solidFill>
                  <a:schemeClr val="accent2"/>
                </a:solidFill>
              </a:rPr>
              <a:t>20</a:t>
            </a:r>
            <a:r>
              <a:rPr lang="ko-KR" altLang="en-US" b="1">
                <a:solidFill>
                  <a:schemeClr val="accent2"/>
                </a:solidFill>
              </a:rPr>
              <a:t>대</a:t>
            </a:r>
            <a:r>
              <a:rPr lang="ko-KR" altLang="en-US" b="1"/>
              <a:t>의 </a:t>
            </a:r>
            <a:r>
              <a:rPr lang="ko-KR" altLang="en-US"/>
              <a:t>체크카드 평균 이용 금액이 </a:t>
            </a:r>
            <a:r>
              <a:rPr lang="en-US" altLang="ko-KR"/>
              <a:t>2020</a:t>
            </a:r>
            <a:r>
              <a:rPr lang="ko-KR" altLang="en-US"/>
              <a:t>년도에 급감</a:t>
            </a:r>
            <a:r>
              <a:rPr lang="en-US" altLang="ko-KR"/>
              <a:t>.</a:t>
            </a:r>
            <a:endParaRPr lang="ko-KR" altLang="en-US" b="1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33315CA-697B-82D9-CF2A-9F17C9A6141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11" name="Google Shape;1151;p37">
            <a:extLst>
              <a:ext uri="{FF2B5EF4-FFF2-40B4-BE49-F238E27FC236}">
                <a16:creationId xmlns:a16="http://schemas.microsoft.com/office/drawing/2014/main" id="{6C8CA340-7C9B-79B9-5A99-D77DB3E6415A}"/>
              </a:ext>
            </a:extLst>
          </p:cNvPr>
          <p:cNvSpPr/>
          <p:nvPr/>
        </p:nvSpPr>
        <p:spPr>
          <a:xfrm>
            <a:off x="8768729" y="1698437"/>
            <a:ext cx="457200" cy="2959749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76;p30">
            <a:extLst>
              <a:ext uri="{FF2B5EF4-FFF2-40B4-BE49-F238E27FC236}">
                <a16:creationId xmlns:a16="http://schemas.microsoft.com/office/drawing/2014/main" id="{5BD53C2D-8E05-C148-193C-CCE4C4F20D9E}"/>
              </a:ext>
            </a:extLst>
          </p:cNvPr>
          <p:cNvSpPr/>
          <p:nvPr/>
        </p:nvSpPr>
        <p:spPr>
          <a:xfrm rot="20793455">
            <a:off x="9144937" y="4556515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76;p30">
            <a:extLst>
              <a:ext uri="{FF2B5EF4-FFF2-40B4-BE49-F238E27FC236}">
                <a16:creationId xmlns:a16="http://schemas.microsoft.com/office/drawing/2014/main" id="{5CDF2646-18F5-012D-6E41-D94E2645C002}"/>
              </a:ext>
            </a:extLst>
          </p:cNvPr>
          <p:cNvSpPr/>
          <p:nvPr/>
        </p:nvSpPr>
        <p:spPr>
          <a:xfrm>
            <a:off x="8693472" y="1632341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640;p29">
            <a:extLst>
              <a:ext uri="{FF2B5EF4-FFF2-40B4-BE49-F238E27FC236}">
                <a16:creationId xmlns:a16="http://schemas.microsoft.com/office/drawing/2014/main" id="{25F386F9-E332-C6AA-110A-E57D8F03EB1E}"/>
              </a:ext>
            </a:extLst>
          </p:cNvPr>
          <p:cNvGrpSpPr/>
          <p:nvPr/>
        </p:nvGrpSpPr>
        <p:grpSpPr>
          <a:xfrm>
            <a:off x="670285" y="4726908"/>
            <a:ext cx="335765" cy="313500"/>
            <a:chOff x="4694531" y="2250235"/>
            <a:chExt cx="1090502" cy="1018186"/>
          </a:xfrm>
        </p:grpSpPr>
        <p:sp>
          <p:nvSpPr>
            <p:cNvPr id="15" name="Google Shape;641;p29">
              <a:extLst>
                <a:ext uri="{FF2B5EF4-FFF2-40B4-BE49-F238E27FC236}">
                  <a16:creationId xmlns:a16="http://schemas.microsoft.com/office/drawing/2014/main" id="{EEBFCCE7-67B5-F660-01AE-7688548D30B0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2;p29">
              <a:extLst>
                <a:ext uri="{FF2B5EF4-FFF2-40B4-BE49-F238E27FC236}">
                  <a16:creationId xmlns:a16="http://schemas.microsoft.com/office/drawing/2014/main" id="{AF5430C0-030F-0281-44E6-F143D78E1C1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3;p29">
              <a:extLst>
                <a:ext uri="{FF2B5EF4-FFF2-40B4-BE49-F238E27FC236}">
                  <a16:creationId xmlns:a16="http://schemas.microsoft.com/office/drawing/2014/main" id="{942A14A4-6D6E-9167-FB6C-DCDD36915BBE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4;p29">
              <a:extLst>
                <a:ext uri="{FF2B5EF4-FFF2-40B4-BE49-F238E27FC236}">
                  <a16:creationId xmlns:a16="http://schemas.microsoft.com/office/drawing/2014/main" id="{080FCBEC-6A05-6104-566D-8AF6DB55AFCC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40;p29">
            <a:extLst>
              <a:ext uri="{FF2B5EF4-FFF2-40B4-BE49-F238E27FC236}">
                <a16:creationId xmlns:a16="http://schemas.microsoft.com/office/drawing/2014/main" id="{2A857FAF-9D60-B4D6-5777-46A9D1B29AD8}"/>
              </a:ext>
            </a:extLst>
          </p:cNvPr>
          <p:cNvGrpSpPr/>
          <p:nvPr/>
        </p:nvGrpSpPr>
        <p:grpSpPr>
          <a:xfrm rot="1577832">
            <a:off x="10644693" y="5932622"/>
            <a:ext cx="335765" cy="313500"/>
            <a:chOff x="4694531" y="2250235"/>
            <a:chExt cx="1090502" cy="1018186"/>
          </a:xfrm>
        </p:grpSpPr>
        <p:sp>
          <p:nvSpPr>
            <p:cNvPr id="20" name="Google Shape;641;p29">
              <a:extLst>
                <a:ext uri="{FF2B5EF4-FFF2-40B4-BE49-F238E27FC236}">
                  <a16:creationId xmlns:a16="http://schemas.microsoft.com/office/drawing/2014/main" id="{559E9691-2EDF-C3C5-A8C4-AF5A3D1DE3F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2;p29">
              <a:extLst>
                <a:ext uri="{FF2B5EF4-FFF2-40B4-BE49-F238E27FC236}">
                  <a16:creationId xmlns:a16="http://schemas.microsoft.com/office/drawing/2014/main" id="{4C7D26F0-9B09-4929-DE23-00516AB7B58E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29">
              <a:extLst>
                <a:ext uri="{FF2B5EF4-FFF2-40B4-BE49-F238E27FC236}">
                  <a16:creationId xmlns:a16="http://schemas.microsoft.com/office/drawing/2014/main" id="{66EDC110-A960-2D38-2E6E-885BC1415069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;p29">
              <a:extLst>
                <a:ext uri="{FF2B5EF4-FFF2-40B4-BE49-F238E27FC236}">
                  <a16:creationId xmlns:a16="http://schemas.microsoft.com/office/drawing/2014/main" id="{39DA9315-101B-8FD8-4966-8CA3DC83DAC6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40;p29">
            <a:extLst>
              <a:ext uri="{FF2B5EF4-FFF2-40B4-BE49-F238E27FC236}">
                <a16:creationId xmlns:a16="http://schemas.microsoft.com/office/drawing/2014/main" id="{C4177122-EA3D-19E0-C64A-1FBDEC70B26E}"/>
              </a:ext>
            </a:extLst>
          </p:cNvPr>
          <p:cNvGrpSpPr/>
          <p:nvPr/>
        </p:nvGrpSpPr>
        <p:grpSpPr>
          <a:xfrm rot="1509539">
            <a:off x="11000039" y="5775984"/>
            <a:ext cx="249962" cy="256451"/>
            <a:chOff x="4694531" y="2250235"/>
            <a:chExt cx="1090502" cy="1018186"/>
          </a:xfrm>
        </p:grpSpPr>
        <p:sp>
          <p:nvSpPr>
            <p:cNvPr id="25" name="Google Shape;641;p29">
              <a:extLst>
                <a:ext uri="{FF2B5EF4-FFF2-40B4-BE49-F238E27FC236}">
                  <a16:creationId xmlns:a16="http://schemas.microsoft.com/office/drawing/2014/main" id="{5E067B9E-2BD9-F5E8-9A3B-83CA13047FE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2;p29">
              <a:extLst>
                <a:ext uri="{FF2B5EF4-FFF2-40B4-BE49-F238E27FC236}">
                  <a16:creationId xmlns:a16="http://schemas.microsoft.com/office/drawing/2014/main" id="{21C00226-DA22-098F-D401-FE6087FB70AB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3;p29">
              <a:extLst>
                <a:ext uri="{FF2B5EF4-FFF2-40B4-BE49-F238E27FC236}">
                  <a16:creationId xmlns:a16="http://schemas.microsoft.com/office/drawing/2014/main" id="{5BAD5B14-4D17-6EAE-DBD0-6BBF1CA2DE30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4;p29">
              <a:extLst>
                <a:ext uri="{FF2B5EF4-FFF2-40B4-BE49-F238E27FC236}">
                  <a16:creationId xmlns:a16="http://schemas.microsoft.com/office/drawing/2014/main" id="{A65E62D6-FBD6-9744-728D-B69337F6EFE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object 2">
            <a:extLst>
              <a:ext uri="{FF2B5EF4-FFF2-40B4-BE49-F238E27FC236}">
                <a16:creationId xmlns:a16="http://schemas.microsoft.com/office/drawing/2014/main" id="{29463EEB-7D72-17F6-6D14-5C8DAE05E401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02-2.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3200" b="1" kern="0" spc="-10" dirty="0">
                <a:solidFill>
                  <a:srgbClr val="000000"/>
                </a:solidFill>
              </a:rPr>
              <a:t>연령 별 소비분석</a:t>
            </a:r>
            <a:endParaRPr lang="ko-KR" altLang="en-US" sz="3200" b="1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85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299" y="237566"/>
            <a:ext cx="179387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none" spc="-10">
                <a:solidFill>
                  <a:srgbClr val="000000"/>
                </a:solidFill>
                <a:latin typeface="맑은 고딕"/>
                <a:cs typeface="맑은 고딕"/>
              </a:rPr>
              <a:t>분석</a:t>
            </a:r>
            <a:r>
              <a:rPr sz="3200" b="1" u="none" spc="-55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lang="ko-KR" altLang="en-US" sz="3200" b="1" u="none" spc="-15">
                <a:solidFill>
                  <a:srgbClr val="000000"/>
                </a:solidFill>
              </a:rPr>
              <a:t>목차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49000" y="6477000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99" name="Google Shape;428;p28">
            <a:extLst>
              <a:ext uri="{FF2B5EF4-FFF2-40B4-BE49-F238E27FC236}">
                <a16:creationId xmlns:a16="http://schemas.microsoft.com/office/drawing/2014/main" id="{F06ABF0F-7FFC-004C-5902-5E95EDA29F78}"/>
              </a:ext>
            </a:extLst>
          </p:cNvPr>
          <p:cNvSpPr/>
          <p:nvPr/>
        </p:nvSpPr>
        <p:spPr>
          <a:xfrm>
            <a:off x="9132142" y="3806577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00" name="Google Shape;429;p28">
            <a:extLst>
              <a:ext uri="{FF2B5EF4-FFF2-40B4-BE49-F238E27FC236}">
                <a16:creationId xmlns:a16="http://schemas.microsoft.com/office/drawing/2014/main" id="{1298C224-1D6D-395E-2184-01351E800BA7}"/>
              </a:ext>
            </a:extLst>
          </p:cNvPr>
          <p:cNvSpPr/>
          <p:nvPr/>
        </p:nvSpPr>
        <p:spPr>
          <a:xfrm>
            <a:off x="6532242" y="3806577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01" name="Google Shape;430;p28">
            <a:extLst>
              <a:ext uri="{FF2B5EF4-FFF2-40B4-BE49-F238E27FC236}">
                <a16:creationId xmlns:a16="http://schemas.microsoft.com/office/drawing/2014/main" id="{867D1D04-1515-3EB0-2E78-4DC9584009F5}"/>
              </a:ext>
            </a:extLst>
          </p:cNvPr>
          <p:cNvSpPr/>
          <p:nvPr/>
        </p:nvSpPr>
        <p:spPr>
          <a:xfrm>
            <a:off x="6541818" y="2010717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04" name="Google Shape;433;p28">
            <a:extLst>
              <a:ext uri="{FF2B5EF4-FFF2-40B4-BE49-F238E27FC236}">
                <a16:creationId xmlns:a16="http://schemas.microsoft.com/office/drawing/2014/main" id="{61683D53-E95F-4E72-D150-2C95EFB36639}"/>
              </a:ext>
            </a:extLst>
          </p:cNvPr>
          <p:cNvSpPr txBox="1">
            <a:spLocks/>
          </p:cNvSpPr>
          <p:nvPr/>
        </p:nvSpPr>
        <p:spPr>
          <a:xfrm>
            <a:off x="6603130" y="4313936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 latinLnBrk="0">
              <a:lnSpc>
                <a:spcPct val="150000"/>
              </a:lnSpc>
            </a:pPr>
            <a:r>
              <a:rPr lang="en-US" b="1" u="sng" kern="0">
                <a:solidFill>
                  <a:sysClr val="windowText" lastClr="000000"/>
                </a:solidFill>
                <a:latin typeface="+mj-ea"/>
              </a:rPr>
              <a:t>02 </a:t>
            </a:r>
          </a:p>
          <a:p>
            <a:pPr algn="l" rtl="0" latinLnBrk="0">
              <a:lnSpc>
                <a:spcPct val="150000"/>
              </a:lnSpc>
            </a:pPr>
            <a:r>
              <a:rPr lang="ko-KR" altLang="en-US" b="1" kern="0">
                <a:solidFill>
                  <a:sysClr val="windowText" lastClr="000000"/>
                </a:solidFill>
                <a:latin typeface="+mj-ea"/>
              </a:rPr>
              <a:t>데이터 분석</a:t>
            </a:r>
            <a:endParaRPr lang="en-US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108" name="Google Shape;437;p28">
            <a:extLst>
              <a:ext uri="{FF2B5EF4-FFF2-40B4-BE49-F238E27FC236}">
                <a16:creationId xmlns:a16="http://schemas.microsoft.com/office/drawing/2014/main" id="{4C63D62A-6254-8FF2-3A47-AA4E222B80BB}"/>
              </a:ext>
            </a:extLst>
          </p:cNvPr>
          <p:cNvSpPr txBox="1">
            <a:spLocks/>
          </p:cNvSpPr>
          <p:nvPr/>
        </p:nvSpPr>
        <p:spPr>
          <a:xfrm>
            <a:off x="9185242" y="4313936"/>
            <a:ext cx="1899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 latinLnBrk="0">
              <a:lnSpc>
                <a:spcPct val="150000"/>
              </a:lnSpc>
            </a:pPr>
            <a:r>
              <a:rPr lang="en-US" b="1" u="sng" kern="0">
                <a:solidFill>
                  <a:sysClr val="windowText" lastClr="000000"/>
                </a:solidFill>
                <a:latin typeface="+mn-ea"/>
                <a:ea typeface="+mn-ea"/>
              </a:rPr>
              <a:t>04</a:t>
            </a:r>
            <a:r>
              <a:rPr lang="en-US" b="1" kern="0">
                <a:solidFill>
                  <a:sysClr val="windowText" lastClr="000000"/>
                </a:solidFill>
                <a:latin typeface="+mn-ea"/>
                <a:ea typeface="+mn-ea"/>
              </a:rPr>
              <a:t> </a:t>
            </a:r>
          </a:p>
          <a:p>
            <a:pPr algn="l" rtl="0" latinLnBrk="0">
              <a:lnSpc>
                <a:spcPct val="150000"/>
              </a:lnSpc>
            </a:pPr>
            <a:r>
              <a:rPr lang="ko-KR" altLang="en-US" b="1" kern="0">
                <a:solidFill>
                  <a:sysClr val="windowText" lastClr="000000"/>
                </a:solidFill>
                <a:latin typeface="+mn-ea"/>
                <a:ea typeface="+mn-ea"/>
              </a:rPr>
              <a:t>참고문헌</a:t>
            </a:r>
            <a:endParaRPr lang="en-US" b="1" ker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110" name="Google Shape;439;p28">
            <a:extLst>
              <a:ext uri="{FF2B5EF4-FFF2-40B4-BE49-F238E27FC236}">
                <a16:creationId xmlns:a16="http://schemas.microsoft.com/office/drawing/2014/main" id="{7FF90F4B-A809-86DE-B462-8F3A256C21E1}"/>
              </a:ext>
            </a:extLst>
          </p:cNvPr>
          <p:cNvGrpSpPr/>
          <p:nvPr/>
        </p:nvGrpSpPr>
        <p:grpSpPr>
          <a:xfrm>
            <a:off x="457200" y="1570253"/>
            <a:ext cx="5102507" cy="3996575"/>
            <a:chOff x="0" y="982900"/>
            <a:chExt cx="4600713" cy="3725949"/>
          </a:xfrm>
        </p:grpSpPr>
        <p:grpSp>
          <p:nvGrpSpPr>
            <p:cNvPr id="111" name="Google Shape;440;p28">
              <a:extLst>
                <a:ext uri="{FF2B5EF4-FFF2-40B4-BE49-F238E27FC236}">
                  <a16:creationId xmlns:a16="http://schemas.microsoft.com/office/drawing/2014/main" id="{F2D9B36D-0DAC-C1B3-696E-DE533FF0BD78}"/>
                </a:ext>
              </a:extLst>
            </p:cNvPr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175" name="Google Shape;441;p28">
                <a:extLst>
                  <a:ext uri="{FF2B5EF4-FFF2-40B4-BE49-F238E27FC236}">
                    <a16:creationId xmlns:a16="http://schemas.microsoft.com/office/drawing/2014/main" id="{1B4A3887-27AE-B8C4-4A03-DCC073569436}"/>
                  </a:ext>
                </a:extLst>
              </p:cNvPr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76" name="Google Shape;442;p28">
                <a:extLst>
                  <a:ext uri="{FF2B5EF4-FFF2-40B4-BE49-F238E27FC236}">
                    <a16:creationId xmlns:a16="http://schemas.microsoft.com/office/drawing/2014/main" id="{0F214526-924D-3FDA-C902-FB32D919D986}"/>
                  </a:ext>
                </a:extLst>
              </p:cNvPr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grpSp>
          <p:nvGrpSpPr>
            <p:cNvPr id="112" name="Google Shape;443;p28">
              <a:extLst>
                <a:ext uri="{FF2B5EF4-FFF2-40B4-BE49-F238E27FC236}">
                  <a16:creationId xmlns:a16="http://schemas.microsoft.com/office/drawing/2014/main" id="{AB2B58B2-73E6-22BD-8E75-8127525D0634}"/>
                </a:ext>
              </a:extLst>
            </p:cNvPr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170" name="Google Shape;444;p28">
                <a:extLst>
                  <a:ext uri="{FF2B5EF4-FFF2-40B4-BE49-F238E27FC236}">
                    <a16:creationId xmlns:a16="http://schemas.microsoft.com/office/drawing/2014/main" id="{94AABC24-46AB-B6C4-2B52-8EE5571F4FC9}"/>
                  </a:ext>
                </a:extLst>
              </p:cNvPr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71" name="Google Shape;445;p28">
                <a:extLst>
                  <a:ext uri="{FF2B5EF4-FFF2-40B4-BE49-F238E27FC236}">
                    <a16:creationId xmlns:a16="http://schemas.microsoft.com/office/drawing/2014/main" id="{BCC43507-F3BC-9834-AD27-1DA4D81CA464}"/>
                  </a:ext>
                </a:extLst>
              </p:cNvPr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72" name="Google Shape;446;p28">
                <a:extLst>
                  <a:ext uri="{FF2B5EF4-FFF2-40B4-BE49-F238E27FC236}">
                    <a16:creationId xmlns:a16="http://schemas.microsoft.com/office/drawing/2014/main" id="{0E39A95F-C482-468F-03F0-0864044819E3}"/>
                  </a:ext>
                </a:extLst>
              </p:cNvPr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73" name="Google Shape;447;p28">
                <a:extLst>
                  <a:ext uri="{FF2B5EF4-FFF2-40B4-BE49-F238E27FC236}">
                    <a16:creationId xmlns:a16="http://schemas.microsoft.com/office/drawing/2014/main" id="{C5C2C6A3-5C76-732C-69B3-26932E59BCCD}"/>
                  </a:ext>
                </a:extLst>
              </p:cNvPr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74" name="Google Shape;448;p28">
                <a:extLst>
                  <a:ext uri="{FF2B5EF4-FFF2-40B4-BE49-F238E27FC236}">
                    <a16:creationId xmlns:a16="http://schemas.microsoft.com/office/drawing/2014/main" id="{E18BB4B0-B91A-38A1-F3A5-E4494161A8F0}"/>
                  </a:ext>
                </a:extLst>
              </p:cNvPr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  <p:grpSp>
          <p:nvGrpSpPr>
            <p:cNvPr id="113" name="Google Shape;449;p28">
              <a:extLst>
                <a:ext uri="{FF2B5EF4-FFF2-40B4-BE49-F238E27FC236}">
                  <a16:creationId xmlns:a16="http://schemas.microsoft.com/office/drawing/2014/main" id="{845DD87E-0435-C1FE-A1D2-50611B572331}"/>
                </a:ext>
              </a:extLst>
            </p:cNvPr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114" name="Google Shape;450;p28">
                <a:extLst>
                  <a:ext uri="{FF2B5EF4-FFF2-40B4-BE49-F238E27FC236}">
                    <a16:creationId xmlns:a16="http://schemas.microsoft.com/office/drawing/2014/main" id="{D5EDBF00-EECF-5132-C02F-4A4F4DE64968}"/>
                  </a:ext>
                </a:extLst>
              </p:cNvPr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5" name="Google Shape;451;p28">
                <a:extLst>
                  <a:ext uri="{FF2B5EF4-FFF2-40B4-BE49-F238E27FC236}">
                    <a16:creationId xmlns:a16="http://schemas.microsoft.com/office/drawing/2014/main" id="{7AE1BECE-B382-8211-FC51-DD7BE4F5B62D}"/>
                  </a:ext>
                </a:extLst>
              </p:cNvPr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6" name="Google Shape;452;p28">
                <a:extLst>
                  <a:ext uri="{FF2B5EF4-FFF2-40B4-BE49-F238E27FC236}">
                    <a16:creationId xmlns:a16="http://schemas.microsoft.com/office/drawing/2014/main" id="{431F5086-A291-51FF-9BA2-9287A1F9328C}"/>
                  </a:ext>
                </a:extLst>
              </p:cNvPr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7" name="Google Shape;453;p28">
                <a:extLst>
                  <a:ext uri="{FF2B5EF4-FFF2-40B4-BE49-F238E27FC236}">
                    <a16:creationId xmlns:a16="http://schemas.microsoft.com/office/drawing/2014/main" id="{12624583-67F9-1743-A984-4992454BD3E6}"/>
                  </a:ext>
                </a:extLst>
              </p:cNvPr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8" name="Google Shape;454;p28">
                <a:extLst>
                  <a:ext uri="{FF2B5EF4-FFF2-40B4-BE49-F238E27FC236}">
                    <a16:creationId xmlns:a16="http://schemas.microsoft.com/office/drawing/2014/main" id="{B4258ECB-FA1E-9274-5C0E-BFFC251C47FD}"/>
                  </a:ext>
                </a:extLst>
              </p:cNvPr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19" name="Google Shape;455;p28">
                <a:extLst>
                  <a:ext uri="{FF2B5EF4-FFF2-40B4-BE49-F238E27FC236}">
                    <a16:creationId xmlns:a16="http://schemas.microsoft.com/office/drawing/2014/main" id="{6E9A93DE-26E6-011D-1063-B87D1B0A862A}"/>
                  </a:ext>
                </a:extLst>
              </p:cNvPr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0" name="Google Shape;456;p28">
                <a:extLst>
                  <a:ext uri="{FF2B5EF4-FFF2-40B4-BE49-F238E27FC236}">
                    <a16:creationId xmlns:a16="http://schemas.microsoft.com/office/drawing/2014/main" id="{E8203051-EA54-06DF-9144-5964D96882C1}"/>
                  </a:ext>
                </a:extLst>
              </p:cNvPr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1" name="Google Shape;457;p28">
                <a:extLst>
                  <a:ext uri="{FF2B5EF4-FFF2-40B4-BE49-F238E27FC236}">
                    <a16:creationId xmlns:a16="http://schemas.microsoft.com/office/drawing/2014/main" id="{1DC4D369-E11B-E55F-0526-20E4CC07816A}"/>
                  </a:ext>
                </a:extLst>
              </p:cNvPr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2" name="Google Shape;458;p28">
                <a:extLst>
                  <a:ext uri="{FF2B5EF4-FFF2-40B4-BE49-F238E27FC236}">
                    <a16:creationId xmlns:a16="http://schemas.microsoft.com/office/drawing/2014/main" id="{2ECB01D8-C3B4-D69F-7242-40BC09FFDD1E}"/>
                  </a:ext>
                </a:extLst>
              </p:cNvPr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3" name="Google Shape;459;p28">
                <a:extLst>
                  <a:ext uri="{FF2B5EF4-FFF2-40B4-BE49-F238E27FC236}">
                    <a16:creationId xmlns:a16="http://schemas.microsoft.com/office/drawing/2014/main" id="{D0D57112-57C4-406F-4991-C52B3E947F16}"/>
                  </a:ext>
                </a:extLst>
              </p:cNvPr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4" name="Google Shape;460;p28">
                <a:extLst>
                  <a:ext uri="{FF2B5EF4-FFF2-40B4-BE49-F238E27FC236}">
                    <a16:creationId xmlns:a16="http://schemas.microsoft.com/office/drawing/2014/main" id="{CA3F95DF-F18C-3B18-63B5-C82A2B2915AB}"/>
                  </a:ext>
                </a:extLst>
              </p:cNvPr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5" name="Google Shape;461;p28">
                <a:extLst>
                  <a:ext uri="{FF2B5EF4-FFF2-40B4-BE49-F238E27FC236}">
                    <a16:creationId xmlns:a16="http://schemas.microsoft.com/office/drawing/2014/main" id="{B0FF7B29-1885-4EAC-B387-B2B79B44216C}"/>
                  </a:ext>
                </a:extLst>
              </p:cNvPr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6" name="Google Shape;462;p28">
                <a:extLst>
                  <a:ext uri="{FF2B5EF4-FFF2-40B4-BE49-F238E27FC236}">
                    <a16:creationId xmlns:a16="http://schemas.microsoft.com/office/drawing/2014/main" id="{5B0D6A6C-E057-3F28-97AB-BEEEF82878C5}"/>
                  </a:ext>
                </a:extLst>
              </p:cNvPr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7" name="Google Shape;463;p28">
                <a:extLst>
                  <a:ext uri="{FF2B5EF4-FFF2-40B4-BE49-F238E27FC236}">
                    <a16:creationId xmlns:a16="http://schemas.microsoft.com/office/drawing/2014/main" id="{9AE18887-FFDD-057B-0DA0-81744BED0D59}"/>
                  </a:ext>
                </a:extLst>
              </p:cNvPr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8" name="Google Shape;464;p28">
                <a:extLst>
                  <a:ext uri="{FF2B5EF4-FFF2-40B4-BE49-F238E27FC236}">
                    <a16:creationId xmlns:a16="http://schemas.microsoft.com/office/drawing/2014/main" id="{B78E1C75-DFFC-CB14-4662-2BC135A8E6F5}"/>
                  </a:ext>
                </a:extLst>
              </p:cNvPr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29" name="Google Shape;465;p28">
                <a:extLst>
                  <a:ext uri="{FF2B5EF4-FFF2-40B4-BE49-F238E27FC236}">
                    <a16:creationId xmlns:a16="http://schemas.microsoft.com/office/drawing/2014/main" id="{650AED17-182C-FB95-1295-59FEF7A61FFE}"/>
                  </a:ext>
                </a:extLst>
              </p:cNvPr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0" name="Google Shape;466;p28">
                <a:extLst>
                  <a:ext uri="{FF2B5EF4-FFF2-40B4-BE49-F238E27FC236}">
                    <a16:creationId xmlns:a16="http://schemas.microsoft.com/office/drawing/2014/main" id="{2720A50E-038A-8DC6-FDBF-63C9E2E24C10}"/>
                  </a:ext>
                </a:extLst>
              </p:cNvPr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1" name="Google Shape;467;p28">
                <a:extLst>
                  <a:ext uri="{FF2B5EF4-FFF2-40B4-BE49-F238E27FC236}">
                    <a16:creationId xmlns:a16="http://schemas.microsoft.com/office/drawing/2014/main" id="{3B72253D-6635-CB12-F19E-230BC7BF3980}"/>
                  </a:ext>
                </a:extLst>
              </p:cNvPr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2" name="Google Shape;468;p28">
                <a:extLst>
                  <a:ext uri="{FF2B5EF4-FFF2-40B4-BE49-F238E27FC236}">
                    <a16:creationId xmlns:a16="http://schemas.microsoft.com/office/drawing/2014/main" id="{9277657B-138D-DFD0-6AC1-A1F65BF351F4}"/>
                  </a:ext>
                </a:extLst>
              </p:cNvPr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3" name="Google Shape;469;p28">
                <a:extLst>
                  <a:ext uri="{FF2B5EF4-FFF2-40B4-BE49-F238E27FC236}">
                    <a16:creationId xmlns:a16="http://schemas.microsoft.com/office/drawing/2014/main" id="{3F78B6AB-7A0E-9B9F-FA98-19A9746436C8}"/>
                  </a:ext>
                </a:extLst>
              </p:cNvPr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4" name="Google Shape;470;p28">
                <a:extLst>
                  <a:ext uri="{FF2B5EF4-FFF2-40B4-BE49-F238E27FC236}">
                    <a16:creationId xmlns:a16="http://schemas.microsoft.com/office/drawing/2014/main" id="{85502F4A-F055-3F73-AEF8-12F207B80A30}"/>
                  </a:ext>
                </a:extLst>
              </p:cNvPr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5" name="Google Shape;471;p28">
                <a:extLst>
                  <a:ext uri="{FF2B5EF4-FFF2-40B4-BE49-F238E27FC236}">
                    <a16:creationId xmlns:a16="http://schemas.microsoft.com/office/drawing/2014/main" id="{A16BA83B-C5AA-3784-60F4-A10B17CAAF21}"/>
                  </a:ext>
                </a:extLst>
              </p:cNvPr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6" name="Google Shape;472;p28">
                <a:extLst>
                  <a:ext uri="{FF2B5EF4-FFF2-40B4-BE49-F238E27FC236}">
                    <a16:creationId xmlns:a16="http://schemas.microsoft.com/office/drawing/2014/main" id="{F55D568E-A992-4760-81D9-79A309EBEDF4}"/>
                  </a:ext>
                </a:extLst>
              </p:cNvPr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7" name="Google Shape;473;p28">
                <a:extLst>
                  <a:ext uri="{FF2B5EF4-FFF2-40B4-BE49-F238E27FC236}">
                    <a16:creationId xmlns:a16="http://schemas.microsoft.com/office/drawing/2014/main" id="{06369146-1EB5-B2AE-7E7E-C106E94DC980}"/>
                  </a:ext>
                </a:extLst>
              </p:cNvPr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8" name="Google Shape;474;p28">
                <a:extLst>
                  <a:ext uri="{FF2B5EF4-FFF2-40B4-BE49-F238E27FC236}">
                    <a16:creationId xmlns:a16="http://schemas.microsoft.com/office/drawing/2014/main" id="{4452135C-769F-E2B6-74EB-00CE5BF62953}"/>
                  </a:ext>
                </a:extLst>
              </p:cNvPr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39" name="Google Shape;475;p28">
                <a:extLst>
                  <a:ext uri="{FF2B5EF4-FFF2-40B4-BE49-F238E27FC236}">
                    <a16:creationId xmlns:a16="http://schemas.microsoft.com/office/drawing/2014/main" id="{22230702-1770-A955-C426-C33BE84B0BDB}"/>
                  </a:ext>
                </a:extLst>
              </p:cNvPr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0" name="Google Shape;476;p28">
                <a:extLst>
                  <a:ext uri="{FF2B5EF4-FFF2-40B4-BE49-F238E27FC236}">
                    <a16:creationId xmlns:a16="http://schemas.microsoft.com/office/drawing/2014/main" id="{E0C38E95-F17B-E2FA-F346-3207650754A2}"/>
                  </a:ext>
                </a:extLst>
              </p:cNvPr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1" name="Google Shape;477;p28">
                <a:extLst>
                  <a:ext uri="{FF2B5EF4-FFF2-40B4-BE49-F238E27FC236}">
                    <a16:creationId xmlns:a16="http://schemas.microsoft.com/office/drawing/2014/main" id="{9EA54B26-27DF-8DCC-9454-00401706E35E}"/>
                  </a:ext>
                </a:extLst>
              </p:cNvPr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2" name="Google Shape;478;p28">
                <a:extLst>
                  <a:ext uri="{FF2B5EF4-FFF2-40B4-BE49-F238E27FC236}">
                    <a16:creationId xmlns:a16="http://schemas.microsoft.com/office/drawing/2014/main" id="{C6C2C3C2-B619-66C8-A7E9-8FA53689502E}"/>
                  </a:ext>
                </a:extLst>
              </p:cNvPr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3" name="Google Shape;479;p28">
                <a:extLst>
                  <a:ext uri="{FF2B5EF4-FFF2-40B4-BE49-F238E27FC236}">
                    <a16:creationId xmlns:a16="http://schemas.microsoft.com/office/drawing/2014/main" id="{ABF279B1-AAA7-9C48-BD19-E96F99EB674B}"/>
                  </a:ext>
                </a:extLst>
              </p:cNvPr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4" name="Google Shape;480;p28">
                <a:extLst>
                  <a:ext uri="{FF2B5EF4-FFF2-40B4-BE49-F238E27FC236}">
                    <a16:creationId xmlns:a16="http://schemas.microsoft.com/office/drawing/2014/main" id="{5484B3A1-587A-277A-AB3B-BB862681CC71}"/>
                  </a:ext>
                </a:extLst>
              </p:cNvPr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5" name="Google Shape;481;p28">
                <a:extLst>
                  <a:ext uri="{FF2B5EF4-FFF2-40B4-BE49-F238E27FC236}">
                    <a16:creationId xmlns:a16="http://schemas.microsoft.com/office/drawing/2014/main" id="{7BF1A36B-D7C2-2EAF-9D1A-127E60CFE6D1}"/>
                  </a:ext>
                </a:extLst>
              </p:cNvPr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6" name="Google Shape;482;p28">
                <a:extLst>
                  <a:ext uri="{FF2B5EF4-FFF2-40B4-BE49-F238E27FC236}">
                    <a16:creationId xmlns:a16="http://schemas.microsoft.com/office/drawing/2014/main" id="{3A8AA65E-5A41-6913-D65B-2D5F65CE80FB}"/>
                  </a:ext>
                </a:extLst>
              </p:cNvPr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7" name="Google Shape;483;p28">
                <a:extLst>
                  <a:ext uri="{FF2B5EF4-FFF2-40B4-BE49-F238E27FC236}">
                    <a16:creationId xmlns:a16="http://schemas.microsoft.com/office/drawing/2014/main" id="{A603C496-8735-E818-3E0F-B5FC052D6585}"/>
                  </a:ext>
                </a:extLst>
              </p:cNvPr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8" name="Google Shape;484;p28">
                <a:extLst>
                  <a:ext uri="{FF2B5EF4-FFF2-40B4-BE49-F238E27FC236}">
                    <a16:creationId xmlns:a16="http://schemas.microsoft.com/office/drawing/2014/main" id="{C1DEA01F-4EAC-E515-36DC-228F4EE8029B}"/>
                  </a:ext>
                </a:extLst>
              </p:cNvPr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49" name="Google Shape;485;p28">
                <a:extLst>
                  <a:ext uri="{FF2B5EF4-FFF2-40B4-BE49-F238E27FC236}">
                    <a16:creationId xmlns:a16="http://schemas.microsoft.com/office/drawing/2014/main" id="{F3399CAF-732A-345C-BC37-727F4F62B276}"/>
                  </a:ext>
                </a:extLst>
              </p:cNvPr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0" name="Google Shape;486;p28">
                <a:extLst>
                  <a:ext uri="{FF2B5EF4-FFF2-40B4-BE49-F238E27FC236}">
                    <a16:creationId xmlns:a16="http://schemas.microsoft.com/office/drawing/2014/main" id="{23938B40-BC3C-BD73-931E-9364B9D876FE}"/>
                  </a:ext>
                </a:extLst>
              </p:cNvPr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1" name="Google Shape;487;p28">
                <a:extLst>
                  <a:ext uri="{FF2B5EF4-FFF2-40B4-BE49-F238E27FC236}">
                    <a16:creationId xmlns:a16="http://schemas.microsoft.com/office/drawing/2014/main" id="{9D8B8B38-E87F-F2E5-42F0-1721991E4185}"/>
                  </a:ext>
                </a:extLst>
              </p:cNvPr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2" name="Google Shape;488;p28">
                <a:extLst>
                  <a:ext uri="{FF2B5EF4-FFF2-40B4-BE49-F238E27FC236}">
                    <a16:creationId xmlns:a16="http://schemas.microsoft.com/office/drawing/2014/main" id="{1577739D-33C7-001B-F8DD-F3AA5D6C01E5}"/>
                  </a:ext>
                </a:extLst>
              </p:cNvPr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3" name="Google Shape;489;p28">
                <a:extLst>
                  <a:ext uri="{FF2B5EF4-FFF2-40B4-BE49-F238E27FC236}">
                    <a16:creationId xmlns:a16="http://schemas.microsoft.com/office/drawing/2014/main" id="{46187D64-BB40-DB39-4741-C4E0CE6FC01F}"/>
                  </a:ext>
                </a:extLst>
              </p:cNvPr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4" name="Google Shape;490;p28">
                <a:extLst>
                  <a:ext uri="{FF2B5EF4-FFF2-40B4-BE49-F238E27FC236}">
                    <a16:creationId xmlns:a16="http://schemas.microsoft.com/office/drawing/2014/main" id="{AC43E453-1672-5951-5E72-1A3E99966950}"/>
                  </a:ext>
                </a:extLst>
              </p:cNvPr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5" name="Google Shape;491;p28">
                <a:extLst>
                  <a:ext uri="{FF2B5EF4-FFF2-40B4-BE49-F238E27FC236}">
                    <a16:creationId xmlns:a16="http://schemas.microsoft.com/office/drawing/2014/main" id="{4CC9CF8F-D424-DD73-9B0D-D3BE19F1ABBB}"/>
                  </a:ext>
                </a:extLst>
              </p:cNvPr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6" name="Google Shape;492;p28">
                <a:extLst>
                  <a:ext uri="{FF2B5EF4-FFF2-40B4-BE49-F238E27FC236}">
                    <a16:creationId xmlns:a16="http://schemas.microsoft.com/office/drawing/2014/main" id="{504A3921-0767-62EE-233B-9FDE9D1B309A}"/>
                  </a:ext>
                </a:extLst>
              </p:cNvPr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7" name="Google Shape;493;p28">
                <a:extLst>
                  <a:ext uri="{FF2B5EF4-FFF2-40B4-BE49-F238E27FC236}">
                    <a16:creationId xmlns:a16="http://schemas.microsoft.com/office/drawing/2014/main" id="{8DFE1804-8F1C-029F-FEAC-03FFF93DE6E2}"/>
                  </a:ext>
                </a:extLst>
              </p:cNvPr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8" name="Google Shape;494;p28">
                <a:extLst>
                  <a:ext uri="{FF2B5EF4-FFF2-40B4-BE49-F238E27FC236}">
                    <a16:creationId xmlns:a16="http://schemas.microsoft.com/office/drawing/2014/main" id="{80E88DD6-C457-3CCA-3580-7A31C5ECEA14}"/>
                  </a:ext>
                </a:extLst>
              </p:cNvPr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59" name="Google Shape;495;p28">
                <a:extLst>
                  <a:ext uri="{FF2B5EF4-FFF2-40B4-BE49-F238E27FC236}">
                    <a16:creationId xmlns:a16="http://schemas.microsoft.com/office/drawing/2014/main" id="{C71183BA-ED61-DFCA-98DC-95EE7F327983}"/>
                  </a:ext>
                </a:extLst>
              </p:cNvPr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0" name="Google Shape;496;p28">
                <a:extLst>
                  <a:ext uri="{FF2B5EF4-FFF2-40B4-BE49-F238E27FC236}">
                    <a16:creationId xmlns:a16="http://schemas.microsoft.com/office/drawing/2014/main" id="{0F8C2F53-DC7A-F48F-41A8-C2DC3E414006}"/>
                  </a:ext>
                </a:extLst>
              </p:cNvPr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1" name="Google Shape;497;p28">
                <a:extLst>
                  <a:ext uri="{FF2B5EF4-FFF2-40B4-BE49-F238E27FC236}">
                    <a16:creationId xmlns:a16="http://schemas.microsoft.com/office/drawing/2014/main" id="{2C7E2D77-F925-E2FE-4C9E-9DD0DE253EF8}"/>
                  </a:ext>
                </a:extLst>
              </p:cNvPr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2" name="Google Shape;498;p28">
                <a:extLst>
                  <a:ext uri="{FF2B5EF4-FFF2-40B4-BE49-F238E27FC236}">
                    <a16:creationId xmlns:a16="http://schemas.microsoft.com/office/drawing/2014/main" id="{091C2742-6A03-C6BE-8DAF-B99D901C4DC0}"/>
                  </a:ext>
                </a:extLst>
              </p:cNvPr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3" name="Google Shape;499;p28">
                <a:extLst>
                  <a:ext uri="{FF2B5EF4-FFF2-40B4-BE49-F238E27FC236}">
                    <a16:creationId xmlns:a16="http://schemas.microsoft.com/office/drawing/2014/main" id="{401C6611-B857-9BE6-946B-5D1D3A1259A1}"/>
                  </a:ext>
                </a:extLst>
              </p:cNvPr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4" name="Google Shape;500;p28">
                <a:extLst>
                  <a:ext uri="{FF2B5EF4-FFF2-40B4-BE49-F238E27FC236}">
                    <a16:creationId xmlns:a16="http://schemas.microsoft.com/office/drawing/2014/main" id="{0BEEAA2D-E46B-81A3-9BFE-D01C3DB86494}"/>
                  </a:ext>
                </a:extLst>
              </p:cNvPr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5" name="Google Shape;501;p28">
                <a:extLst>
                  <a:ext uri="{FF2B5EF4-FFF2-40B4-BE49-F238E27FC236}">
                    <a16:creationId xmlns:a16="http://schemas.microsoft.com/office/drawing/2014/main" id="{98601882-F7FD-FE80-F8E6-BB31C70365E5}"/>
                  </a:ext>
                </a:extLst>
              </p:cNvPr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6" name="Google Shape;502;p28">
                <a:extLst>
                  <a:ext uri="{FF2B5EF4-FFF2-40B4-BE49-F238E27FC236}">
                    <a16:creationId xmlns:a16="http://schemas.microsoft.com/office/drawing/2014/main" id="{14C8AC29-020B-BAB8-B622-7FDF87EC4155}"/>
                  </a:ext>
                </a:extLst>
              </p:cNvPr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7" name="Google Shape;503;p28">
                <a:extLst>
                  <a:ext uri="{FF2B5EF4-FFF2-40B4-BE49-F238E27FC236}">
                    <a16:creationId xmlns:a16="http://schemas.microsoft.com/office/drawing/2014/main" id="{0765859B-1C8F-E094-1FC1-5C0FBDC80496}"/>
                  </a:ext>
                </a:extLst>
              </p:cNvPr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8" name="Google Shape;504;p28">
                <a:extLst>
                  <a:ext uri="{FF2B5EF4-FFF2-40B4-BE49-F238E27FC236}">
                    <a16:creationId xmlns:a16="http://schemas.microsoft.com/office/drawing/2014/main" id="{8879C61F-AE1F-7819-C3BF-1B5B073297D0}"/>
                  </a:ext>
                </a:extLst>
              </p:cNvPr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  <p:sp>
            <p:nvSpPr>
              <p:cNvPr id="169" name="Google Shape;505;p28">
                <a:extLst>
                  <a:ext uri="{FF2B5EF4-FFF2-40B4-BE49-F238E27FC236}">
                    <a16:creationId xmlns:a16="http://schemas.microsoft.com/office/drawing/2014/main" id="{5C914BE1-BD41-7161-9C96-BA5C8E892134}"/>
                  </a:ext>
                </a:extLst>
              </p:cNvPr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ea"/>
                  <a:ea typeface="+mn-ea"/>
                </a:endParaRPr>
              </a:p>
            </p:txBody>
          </p:sp>
        </p:grpSp>
      </p:grpSp>
      <p:sp>
        <p:nvSpPr>
          <p:cNvPr id="177" name="Google Shape;430;p28">
            <a:extLst>
              <a:ext uri="{FF2B5EF4-FFF2-40B4-BE49-F238E27FC236}">
                <a16:creationId xmlns:a16="http://schemas.microsoft.com/office/drawing/2014/main" id="{BAA75F97-F712-CDE1-3DFD-3D0994E90B9D}"/>
              </a:ext>
            </a:extLst>
          </p:cNvPr>
          <p:cNvSpPr/>
          <p:nvPr/>
        </p:nvSpPr>
        <p:spPr>
          <a:xfrm>
            <a:off x="9132142" y="2010717"/>
            <a:ext cx="607500" cy="6129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78" name="Google Shape;435;p28">
            <a:extLst>
              <a:ext uri="{FF2B5EF4-FFF2-40B4-BE49-F238E27FC236}">
                <a16:creationId xmlns:a16="http://schemas.microsoft.com/office/drawing/2014/main" id="{9D810A18-B943-EC23-0B47-98D6AA7DBD7E}"/>
              </a:ext>
            </a:extLst>
          </p:cNvPr>
          <p:cNvSpPr txBox="1">
            <a:spLocks/>
          </p:cNvSpPr>
          <p:nvPr/>
        </p:nvSpPr>
        <p:spPr>
          <a:xfrm>
            <a:off x="6608712" y="2502556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 latinLnBrk="0">
              <a:lnSpc>
                <a:spcPct val="150000"/>
              </a:lnSpc>
            </a:pPr>
            <a:r>
              <a:rPr lang="en-US" b="1" u="sng" kern="0">
                <a:solidFill>
                  <a:sysClr val="windowText" lastClr="000000"/>
                </a:solidFill>
                <a:latin typeface="+mn-ea"/>
                <a:ea typeface="+mn-ea"/>
              </a:rPr>
              <a:t>01</a:t>
            </a:r>
            <a:br>
              <a:rPr lang="en-US" b="1" kern="0">
                <a:solidFill>
                  <a:sysClr val="windowText" lastClr="000000"/>
                </a:solidFill>
                <a:latin typeface="+mn-ea"/>
                <a:ea typeface="+mn-ea"/>
              </a:rPr>
            </a:br>
            <a:r>
              <a:rPr lang="ko-KR" altLang="en-US" b="1" kern="0">
                <a:solidFill>
                  <a:sysClr val="windowText" lastClr="000000"/>
                </a:solidFill>
                <a:latin typeface="+mn-ea"/>
                <a:ea typeface="+mn-ea"/>
              </a:rPr>
              <a:t>문제 인식</a:t>
            </a:r>
            <a:endParaRPr lang="en-US" b="1" ker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79" name="Google Shape;435;p28">
            <a:extLst>
              <a:ext uri="{FF2B5EF4-FFF2-40B4-BE49-F238E27FC236}">
                <a16:creationId xmlns:a16="http://schemas.microsoft.com/office/drawing/2014/main" id="{5F751701-8E37-344F-0173-D859DB5CD3E9}"/>
              </a:ext>
            </a:extLst>
          </p:cNvPr>
          <p:cNvSpPr txBox="1">
            <a:spLocks/>
          </p:cNvSpPr>
          <p:nvPr/>
        </p:nvSpPr>
        <p:spPr>
          <a:xfrm>
            <a:off x="9158874" y="2519180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l" rtl="0" latinLnBrk="0">
              <a:lnSpc>
                <a:spcPct val="150000"/>
              </a:lnSpc>
            </a:pPr>
            <a:r>
              <a:rPr lang="en-US" b="1" u="sng" kern="0">
                <a:solidFill>
                  <a:sysClr val="windowText" lastClr="000000"/>
                </a:solidFill>
                <a:latin typeface="+mn-ea"/>
                <a:ea typeface="+mn-ea"/>
              </a:rPr>
              <a:t>03</a:t>
            </a:r>
            <a:br>
              <a:rPr lang="en-US" b="1" kern="0">
                <a:solidFill>
                  <a:sysClr val="windowText" lastClr="000000"/>
                </a:solidFill>
                <a:latin typeface="+mn-ea"/>
                <a:ea typeface="+mn-ea"/>
              </a:rPr>
            </a:br>
            <a:r>
              <a:rPr lang="ko-KR" altLang="en-US" b="1" kern="0">
                <a:solidFill>
                  <a:sysClr val="windowText" lastClr="000000"/>
                </a:solidFill>
                <a:latin typeface="+mn-ea"/>
                <a:ea typeface="+mn-ea"/>
              </a:rPr>
              <a:t>요약 및 시사점</a:t>
            </a:r>
            <a:endParaRPr lang="en-US" b="1" ker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6932593-D1B0-E9E3-860D-47AF49F3D738}"/>
              </a:ext>
            </a:extLst>
          </p:cNvPr>
          <p:cNvSpPr txBox="1"/>
          <p:nvPr/>
        </p:nvSpPr>
        <p:spPr>
          <a:xfrm>
            <a:off x="6603906" y="4603818"/>
            <a:ext cx="17495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+mj-lt"/>
              </a:rPr>
              <a:t>1) </a:t>
            </a:r>
            <a:r>
              <a:rPr lang="ko-KR" altLang="en-US" sz="1400" b="1">
                <a:latin typeface="+mj-lt"/>
              </a:rPr>
              <a:t>기초현황 분석</a:t>
            </a:r>
            <a:endParaRPr lang="en-US" altLang="ko-KR" sz="1400" b="1">
              <a:latin typeface="+mj-lt"/>
            </a:endParaRPr>
          </a:p>
          <a:p>
            <a:r>
              <a:rPr lang="en-US" altLang="ko-KR" sz="1400" b="1">
                <a:latin typeface="+mj-lt"/>
              </a:rPr>
              <a:t>2) </a:t>
            </a:r>
            <a:r>
              <a:rPr lang="ko-KR" altLang="en-US" sz="1400" b="1">
                <a:latin typeface="+mj-lt"/>
              </a:rPr>
              <a:t>연령 별 소비 분석</a:t>
            </a:r>
            <a:endParaRPr lang="en-US" altLang="ko-KR" sz="1400" b="1">
              <a:latin typeface="+mj-lt"/>
            </a:endParaRPr>
          </a:p>
          <a:p>
            <a:r>
              <a:rPr lang="en-US" altLang="ko-KR" sz="1400" b="1">
                <a:latin typeface="+mj-lt"/>
              </a:rPr>
              <a:t>3) </a:t>
            </a:r>
            <a:r>
              <a:rPr lang="ko-KR" altLang="en-US" sz="1400" b="1">
                <a:latin typeface="+mj-lt"/>
              </a:rPr>
              <a:t>연령 별 대출 분석</a:t>
            </a:r>
            <a:endParaRPr lang="en-US" altLang="ko-KR" sz="1400" b="1">
              <a:latin typeface="+mj-lt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34C0038-D6EE-2BD5-29CE-B5D388ADF009}"/>
              </a:ext>
            </a:extLst>
          </p:cNvPr>
          <p:cNvSpPr txBox="1"/>
          <p:nvPr/>
        </p:nvSpPr>
        <p:spPr>
          <a:xfrm>
            <a:off x="6606784" y="2814234"/>
            <a:ext cx="17495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latin typeface="+mj-lt"/>
              </a:rPr>
              <a:t>1) </a:t>
            </a:r>
            <a:r>
              <a:rPr lang="ko-KR" altLang="en-US" sz="1400" b="1">
                <a:latin typeface="+mj-lt"/>
              </a:rPr>
              <a:t>분석 배경</a:t>
            </a:r>
            <a:endParaRPr lang="en-US" altLang="ko-KR" sz="1400" b="1">
              <a:latin typeface="+mj-lt"/>
            </a:endParaRPr>
          </a:p>
          <a:p>
            <a:r>
              <a:rPr lang="en-US" altLang="ko-KR" sz="1400" b="1">
                <a:latin typeface="+mj-lt"/>
              </a:rPr>
              <a:t>2) </a:t>
            </a:r>
            <a:r>
              <a:rPr lang="ko-KR" altLang="en-US" sz="1400" b="1">
                <a:latin typeface="+mj-lt"/>
              </a:rPr>
              <a:t>데이터 설명</a:t>
            </a:r>
            <a:endParaRPr lang="en-US" altLang="ko-KR" sz="14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507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28;p28">
            <a:extLst>
              <a:ext uri="{FF2B5EF4-FFF2-40B4-BE49-F238E27FC236}">
                <a16:creationId xmlns:a16="http://schemas.microsoft.com/office/drawing/2014/main" id="{52BC6C4D-FF86-7D13-422A-C35651398F99}"/>
              </a:ext>
            </a:extLst>
          </p:cNvPr>
          <p:cNvSpPr/>
          <p:nvPr/>
        </p:nvSpPr>
        <p:spPr>
          <a:xfrm>
            <a:off x="6148994" y="5118655"/>
            <a:ext cx="5787193" cy="116120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" name="Google Shape;428;p28">
            <a:extLst>
              <a:ext uri="{FF2B5EF4-FFF2-40B4-BE49-F238E27FC236}">
                <a16:creationId xmlns:a16="http://schemas.microsoft.com/office/drawing/2014/main" id="{8A8054B1-AF1F-C12E-F18D-505F889C22DE}"/>
              </a:ext>
            </a:extLst>
          </p:cNvPr>
          <p:cNvSpPr/>
          <p:nvPr/>
        </p:nvSpPr>
        <p:spPr>
          <a:xfrm>
            <a:off x="255813" y="5118656"/>
            <a:ext cx="5687787" cy="116120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CB81F4-1722-7D62-A9A1-3BA5E7ADD375}"/>
              </a:ext>
            </a:extLst>
          </p:cNvPr>
          <p:cNvSpPr txBox="1"/>
          <p:nvPr/>
        </p:nvSpPr>
        <p:spPr>
          <a:xfrm>
            <a:off x="375334" y="1121980"/>
            <a:ext cx="6169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신용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ko-KR" altLang="en-US" sz="2000" b="1">
                <a:solidFill>
                  <a:schemeClr val="bg1">
                    <a:lumMod val="50000"/>
                  </a:schemeClr>
                </a:solidFill>
              </a:rPr>
              <a:t>체크 카드 평균 이용 금액 상승 원인 추측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381EA-5D8E-0721-2149-2AAC6B2A5878}"/>
              </a:ext>
            </a:extLst>
          </p:cNvPr>
          <p:cNvSpPr txBox="1"/>
          <p:nvPr/>
        </p:nvSpPr>
        <p:spPr>
          <a:xfrm>
            <a:off x="6515099" y="5216796"/>
            <a:ext cx="5054981" cy="790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2020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년도에 진행했던 사회적 거리두기가 시행되면서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7030A0"/>
                </a:solidFill>
              </a:rPr>
              <a:t>10</a:t>
            </a:r>
            <a:r>
              <a:rPr lang="ko-KR" altLang="en-US" sz="1600" b="1">
                <a:solidFill>
                  <a:srgbClr val="7030A0"/>
                </a:solidFill>
              </a:rPr>
              <a:t>대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600" b="1">
                <a:solidFill>
                  <a:schemeClr val="accent2"/>
                </a:solidFill>
              </a:rPr>
              <a:t>20</a:t>
            </a:r>
            <a:r>
              <a:rPr lang="ko-KR" altLang="en-US" sz="1600" b="1">
                <a:solidFill>
                  <a:schemeClr val="accent2"/>
                </a:solidFill>
              </a:rPr>
              <a:t>대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의 학생들의 외출 감소로 지출 금액 감소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200A90-DC50-EE31-D891-45B2AC90F99C}"/>
              </a:ext>
            </a:extLst>
          </p:cNvPr>
          <p:cNvSpPr txBox="1"/>
          <p:nvPr/>
        </p:nvSpPr>
        <p:spPr>
          <a:xfrm>
            <a:off x="375334" y="5135139"/>
            <a:ext cx="54075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2021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년 코로나 단계가 심해짐에 따른 </a:t>
            </a:r>
            <a:r>
              <a:rPr lang="ko-KR" altLang="en-US" sz="1600" b="1">
                <a:solidFill>
                  <a:schemeClr val="accent2"/>
                </a:solidFill>
              </a:rPr>
              <a:t>배달앱 사용량이 증가</a:t>
            </a:r>
            <a:r>
              <a:rPr lang="en-US" altLang="ko-KR" sz="1600" b="1">
                <a:solidFill>
                  <a:schemeClr val="accent2"/>
                </a:solidFill>
              </a:rPr>
              <a:t>.</a:t>
            </a:r>
          </a:p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2021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년도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월 코로나 </a:t>
            </a:r>
            <a:r>
              <a:rPr lang="ko-KR" altLang="en-US" sz="1600" b="1">
                <a:solidFill>
                  <a:schemeClr val="accent2"/>
                </a:solidFill>
              </a:rPr>
              <a:t>국민 상생지원금을 지급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하면서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지출 금액이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2021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년 부터 </a:t>
            </a:r>
            <a:r>
              <a:rPr lang="ko-KR" altLang="en-US" sz="1600" b="1">
                <a:solidFill>
                  <a:schemeClr val="accent2"/>
                </a:solidFill>
              </a:rPr>
              <a:t>증가</a:t>
            </a:r>
            <a:endParaRPr lang="en-US" altLang="ko-KR" sz="1600">
              <a:solidFill>
                <a:schemeClr val="accent2"/>
              </a:solidFill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43FB0F7-F733-F862-FC51-D11539FAE35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11E4C42D-27A0-FA7C-333A-87D8B47DDAF6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02-2.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</a:t>
            </a:r>
            <a:r>
              <a:rPr lang="ko-KR" altLang="en-US" sz="3200" b="1" kern="0" spc="-10" dirty="0">
                <a:solidFill>
                  <a:srgbClr val="000000"/>
                </a:solidFill>
              </a:rPr>
              <a:t>연령 별 소비분석</a:t>
            </a:r>
            <a:endParaRPr lang="ko-KR" altLang="en-US" sz="3200" b="1" kern="0" dirty="0">
              <a:solidFill>
                <a:sysClr val="windowText" lastClr="00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50D76E-5BF2-01EC-1E99-9AEA11FA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006" y="1622907"/>
            <a:ext cx="3810000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AEC88-ED57-C837-7838-BF01657D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566526"/>
            <a:ext cx="4875355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oogle Shape;640;p29">
            <a:extLst>
              <a:ext uri="{FF2B5EF4-FFF2-40B4-BE49-F238E27FC236}">
                <a16:creationId xmlns:a16="http://schemas.microsoft.com/office/drawing/2014/main" id="{207C7FE2-F7A1-3148-903C-8FE883FEA100}"/>
              </a:ext>
            </a:extLst>
          </p:cNvPr>
          <p:cNvGrpSpPr/>
          <p:nvPr/>
        </p:nvGrpSpPr>
        <p:grpSpPr>
          <a:xfrm>
            <a:off x="177314" y="5022410"/>
            <a:ext cx="335765" cy="313500"/>
            <a:chOff x="4694531" y="2250235"/>
            <a:chExt cx="1090502" cy="1018186"/>
          </a:xfrm>
        </p:grpSpPr>
        <p:sp>
          <p:nvSpPr>
            <p:cNvPr id="10" name="Google Shape;641;p29">
              <a:extLst>
                <a:ext uri="{FF2B5EF4-FFF2-40B4-BE49-F238E27FC236}">
                  <a16:creationId xmlns:a16="http://schemas.microsoft.com/office/drawing/2014/main" id="{DC869964-8EB9-51ED-5566-6B8101F00ADD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2;p29">
              <a:extLst>
                <a:ext uri="{FF2B5EF4-FFF2-40B4-BE49-F238E27FC236}">
                  <a16:creationId xmlns:a16="http://schemas.microsoft.com/office/drawing/2014/main" id="{53DF546F-AB51-78B9-2849-13C163630BE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3;p29">
              <a:extLst>
                <a:ext uri="{FF2B5EF4-FFF2-40B4-BE49-F238E27FC236}">
                  <a16:creationId xmlns:a16="http://schemas.microsoft.com/office/drawing/2014/main" id="{3E1EC54F-B5C0-9F87-2B9C-1A07EDA4CC9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4;p29">
              <a:extLst>
                <a:ext uri="{FF2B5EF4-FFF2-40B4-BE49-F238E27FC236}">
                  <a16:creationId xmlns:a16="http://schemas.microsoft.com/office/drawing/2014/main" id="{C231CDDD-9E94-7011-CA82-99DE550228F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40;p29">
            <a:extLst>
              <a:ext uri="{FF2B5EF4-FFF2-40B4-BE49-F238E27FC236}">
                <a16:creationId xmlns:a16="http://schemas.microsoft.com/office/drawing/2014/main" id="{CB5FDF08-F864-43B1-2966-8FF9D30759CE}"/>
              </a:ext>
            </a:extLst>
          </p:cNvPr>
          <p:cNvGrpSpPr/>
          <p:nvPr/>
        </p:nvGrpSpPr>
        <p:grpSpPr>
          <a:xfrm rot="1577832">
            <a:off x="11463419" y="5990579"/>
            <a:ext cx="335765" cy="313500"/>
            <a:chOff x="4694531" y="2250235"/>
            <a:chExt cx="1090502" cy="1018186"/>
          </a:xfrm>
        </p:grpSpPr>
        <p:sp>
          <p:nvSpPr>
            <p:cNvPr id="19" name="Google Shape;641;p29">
              <a:extLst>
                <a:ext uri="{FF2B5EF4-FFF2-40B4-BE49-F238E27FC236}">
                  <a16:creationId xmlns:a16="http://schemas.microsoft.com/office/drawing/2014/main" id="{338C8431-7311-4299-49B4-203DE57651C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2;p29">
              <a:extLst>
                <a:ext uri="{FF2B5EF4-FFF2-40B4-BE49-F238E27FC236}">
                  <a16:creationId xmlns:a16="http://schemas.microsoft.com/office/drawing/2014/main" id="{D369F455-919B-1A51-8D32-67F0881ABFC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3;p29">
              <a:extLst>
                <a:ext uri="{FF2B5EF4-FFF2-40B4-BE49-F238E27FC236}">
                  <a16:creationId xmlns:a16="http://schemas.microsoft.com/office/drawing/2014/main" id="{1FF853D9-F52E-173B-3305-D1D27E360C99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4;p29">
              <a:extLst>
                <a:ext uri="{FF2B5EF4-FFF2-40B4-BE49-F238E27FC236}">
                  <a16:creationId xmlns:a16="http://schemas.microsoft.com/office/drawing/2014/main" id="{E62258C0-BF0F-F717-BEAB-DBDCCB238437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40;p29">
            <a:extLst>
              <a:ext uri="{FF2B5EF4-FFF2-40B4-BE49-F238E27FC236}">
                <a16:creationId xmlns:a16="http://schemas.microsoft.com/office/drawing/2014/main" id="{39145EAE-DC46-2079-16D1-A753E57F8D1C}"/>
              </a:ext>
            </a:extLst>
          </p:cNvPr>
          <p:cNvGrpSpPr/>
          <p:nvPr/>
        </p:nvGrpSpPr>
        <p:grpSpPr>
          <a:xfrm rot="1509539">
            <a:off x="11818765" y="5833941"/>
            <a:ext cx="249962" cy="256451"/>
            <a:chOff x="4694531" y="2250235"/>
            <a:chExt cx="1090502" cy="1018186"/>
          </a:xfrm>
        </p:grpSpPr>
        <p:sp>
          <p:nvSpPr>
            <p:cNvPr id="24" name="Google Shape;641;p29">
              <a:extLst>
                <a:ext uri="{FF2B5EF4-FFF2-40B4-BE49-F238E27FC236}">
                  <a16:creationId xmlns:a16="http://schemas.microsoft.com/office/drawing/2014/main" id="{6ED39160-183A-7D18-2E9F-203248AE86C8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2;p29">
              <a:extLst>
                <a:ext uri="{FF2B5EF4-FFF2-40B4-BE49-F238E27FC236}">
                  <a16:creationId xmlns:a16="http://schemas.microsoft.com/office/drawing/2014/main" id="{AEC0B670-5EE0-BF78-1343-C70AF4CFDF3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3;p29">
              <a:extLst>
                <a:ext uri="{FF2B5EF4-FFF2-40B4-BE49-F238E27FC236}">
                  <a16:creationId xmlns:a16="http://schemas.microsoft.com/office/drawing/2014/main" id="{A4EF05EF-557B-8136-1C39-D587E8088CD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4;p29">
              <a:extLst>
                <a:ext uri="{FF2B5EF4-FFF2-40B4-BE49-F238E27FC236}">
                  <a16:creationId xmlns:a16="http://schemas.microsoft.com/office/drawing/2014/main" id="{6A2B03B0-B5FE-EA4A-5420-F5B93277302C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6433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40690" y="1059878"/>
            <a:ext cx="4725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Malgun Gothic"/>
                <a:cs typeface="Malgun Gothic"/>
              </a:rPr>
              <a:t>①</a:t>
            </a:r>
            <a:r>
              <a:rPr sz="1800" b="1" spc="26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연령</a:t>
            </a:r>
            <a:r>
              <a:rPr sz="1800" b="1" spc="-26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구간</a:t>
            </a:r>
            <a:r>
              <a:rPr sz="1800" b="1" spc="-18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별</a:t>
            </a:r>
            <a:r>
              <a:rPr sz="1800" b="1" spc="-26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장</a:t>
            </a:r>
            <a:r>
              <a:rPr sz="1800" b="1" spc="-5" dirty="0">
                <a:latin typeface="Malgun Gothic"/>
                <a:cs typeface="Malgun Gothic"/>
              </a:rPr>
              <a:t>기</a:t>
            </a:r>
            <a:r>
              <a:rPr sz="1800" b="1" spc="-25" dirty="0">
                <a:latin typeface="Calibri"/>
                <a:cs typeface="Calibri"/>
              </a:rPr>
              <a:t>/</a:t>
            </a:r>
            <a:r>
              <a:rPr sz="1800" b="1" spc="-5" dirty="0">
                <a:latin typeface="Malgun Gothic"/>
                <a:cs typeface="Malgun Gothic"/>
              </a:rPr>
              <a:t>단</a:t>
            </a:r>
            <a:r>
              <a:rPr sz="1800" b="1" dirty="0">
                <a:latin typeface="Malgun Gothic"/>
                <a:cs typeface="Malgun Gothic"/>
              </a:rPr>
              <a:t>기</a:t>
            </a:r>
            <a:r>
              <a:rPr sz="1800" b="1" spc="-18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이</a:t>
            </a:r>
            <a:r>
              <a:rPr sz="1800" b="1" dirty="0">
                <a:latin typeface="Malgun Gothic"/>
                <a:cs typeface="Malgun Gothic"/>
              </a:rPr>
              <a:t>상</a:t>
            </a:r>
            <a:r>
              <a:rPr sz="1800" b="1" spc="-18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연체자</a:t>
            </a:r>
            <a:r>
              <a:rPr sz="1800" b="1" spc="-265" dirty="0">
                <a:latin typeface="Malgun Gothic"/>
                <a:cs typeface="Malgun Gothic"/>
              </a:rPr>
              <a:t> </a:t>
            </a:r>
            <a:r>
              <a:rPr sz="1800" b="1" dirty="0">
                <a:latin typeface="Malgun Gothic"/>
                <a:cs typeface="Malgun Gothic"/>
              </a:rPr>
              <a:t>수</a:t>
            </a:r>
            <a:r>
              <a:rPr sz="1800" b="1" spc="-185" dirty="0">
                <a:latin typeface="Malgun Gothic"/>
                <a:cs typeface="Malgun Gothic"/>
              </a:rPr>
              <a:t> </a:t>
            </a:r>
            <a:r>
              <a:rPr sz="1800" b="1" spc="-5" dirty="0">
                <a:latin typeface="Malgun Gothic"/>
                <a:cs typeface="Malgun Gothic"/>
              </a:rPr>
              <a:t>분석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707" y="1829049"/>
            <a:ext cx="5264586" cy="26626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4600" y="1828800"/>
            <a:ext cx="5270074" cy="2675489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035DF259-5E77-18B1-D5AF-B8AE25AE8466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E86CC53-5FB4-80D5-EC8A-9324354BD38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graphicFrame>
        <p:nvGraphicFramePr>
          <p:cNvPr id="11" name="표 18">
            <a:extLst>
              <a:ext uri="{FF2B5EF4-FFF2-40B4-BE49-F238E27FC236}">
                <a16:creationId xmlns:a16="http://schemas.microsoft.com/office/drawing/2014/main" id="{ACB95F5A-844D-2E80-DAB3-6F44E08DE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293303"/>
              </p:ext>
            </p:extLst>
          </p:nvPr>
        </p:nvGraphicFramePr>
        <p:xfrm>
          <a:off x="2873364" y="4775597"/>
          <a:ext cx="6442587" cy="914400"/>
        </p:xfrm>
        <a:graphic>
          <a:graphicData uri="http://schemas.openxmlformats.org/drawingml/2006/table">
            <a:tbl>
              <a:tblPr firstRow="1">
                <a:tableStyleId>{D7AC3CCA-C797-4891-BE02-D94E43425B78}</a:tableStyleId>
              </a:tblPr>
              <a:tblGrid>
                <a:gridCol w="715843">
                  <a:extLst>
                    <a:ext uri="{9D8B030D-6E8A-4147-A177-3AD203B41FA5}">
                      <a16:colId xmlns:a16="http://schemas.microsoft.com/office/drawing/2014/main" val="2936972252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1557387913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1760076470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2202900907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1027224530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627183889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309939130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1064429760"/>
                    </a:ext>
                  </a:extLst>
                </a:gridCol>
                <a:gridCol w="715843">
                  <a:extLst>
                    <a:ext uri="{9D8B030D-6E8A-4147-A177-3AD203B41FA5}">
                      <a16:colId xmlns:a16="http://schemas.microsoft.com/office/drawing/2014/main" val="4226577676"/>
                    </a:ext>
                  </a:extLst>
                </a:gridCol>
              </a:tblGrid>
              <a:tr h="269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2016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2017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2018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2019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2020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2021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2022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2023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282904"/>
                  </a:ext>
                </a:extLst>
              </a:tr>
              <a:tr h="286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장기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101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89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219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122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118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694841"/>
                  </a:ext>
                </a:extLst>
              </a:tr>
              <a:tr h="286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단기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379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377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326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493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339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311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296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90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779113"/>
                  </a:ext>
                </a:extLst>
              </a:tr>
            </a:tbl>
          </a:graphicData>
        </a:graphic>
      </p:graphicFrame>
      <p:grpSp>
        <p:nvGrpSpPr>
          <p:cNvPr id="43" name="Google Shape;635;p29">
            <a:extLst>
              <a:ext uri="{FF2B5EF4-FFF2-40B4-BE49-F238E27FC236}">
                <a16:creationId xmlns:a16="http://schemas.microsoft.com/office/drawing/2014/main" id="{4707505B-A878-35B2-4078-B2FE728763A0}"/>
              </a:ext>
            </a:extLst>
          </p:cNvPr>
          <p:cNvGrpSpPr/>
          <p:nvPr/>
        </p:nvGrpSpPr>
        <p:grpSpPr>
          <a:xfrm rot="20989581">
            <a:off x="2593348" y="4515849"/>
            <a:ext cx="419719" cy="410779"/>
            <a:chOff x="4694531" y="2250235"/>
            <a:chExt cx="1090502" cy="1018186"/>
          </a:xfrm>
        </p:grpSpPr>
        <p:sp>
          <p:nvSpPr>
            <p:cNvPr id="44" name="Google Shape;636;p29">
              <a:extLst>
                <a:ext uri="{FF2B5EF4-FFF2-40B4-BE49-F238E27FC236}">
                  <a16:creationId xmlns:a16="http://schemas.microsoft.com/office/drawing/2014/main" id="{84BA6402-1B1F-DA37-7EF9-2F7719D1617E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7;p29">
              <a:extLst>
                <a:ext uri="{FF2B5EF4-FFF2-40B4-BE49-F238E27FC236}">
                  <a16:creationId xmlns:a16="http://schemas.microsoft.com/office/drawing/2014/main" id="{EDEC98CD-FB46-083F-9CE0-A7926DA1E41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8;p29">
              <a:extLst>
                <a:ext uri="{FF2B5EF4-FFF2-40B4-BE49-F238E27FC236}">
                  <a16:creationId xmlns:a16="http://schemas.microsoft.com/office/drawing/2014/main" id="{1115C00F-A48B-F7A5-69C3-E5141979933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9;p29">
              <a:extLst>
                <a:ext uri="{FF2B5EF4-FFF2-40B4-BE49-F238E27FC236}">
                  <a16:creationId xmlns:a16="http://schemas.microsoft.com/office/drawing/2014/main" id="{169D1D4C-88A4-CBA6-D33F-C3651703500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252;p26">
            <a:extLst>
              <a:ext uri="{FF2B5EF4-FFF2-40B4-BE49-F238E27FC236}">
                <a16:creationId xmlns:a16="http://schemas.microsoft.com/office/drawing/2014/main" id="{2E8F5BE1-6DF8-899D-C284-61E965DD463F}"/>
              </a:ext>
            </a:extLst>
          </p:cNvPr>
          <p:cNvGrpSpPr/>
          <p:nvPr/>
        </p:nvGrpSpPr>
        <p:grpSpPr>
          <a:xfrm flipH="1">
            <a:off x="9143734" y="4535165"/>
            <a:ext cx="975793" cy="1822446"/>
            <a:chOff x="-823767" y="1667843"/>
            <a:chExt cx="1580203" cy="2881743"/>
          </a:xfrm>
        </p:grpSpPr>
        <p:sp>
          <p:nvSpPr>
            <p:cNvPr id="49" name="Google Shape;253;p26">
              <a:extLst>
                <a:ext uri="{FF2B5EF4-FFF2-40B4-BE49-F238E27FC236}">
                  <a16:creationId xmlns:a16="http://schemas.microsoft.com/office/drawing/2014/main" id="{9817F7D7-62F3-8F82-79F0-C6B715B3DBF6}"/>
                </a:ext>
              </a:extLst>
            </p:cNvPr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;p26">
              <a:extLst>
                <a:ext uri="{FF2B5EF4-FFF2-40B4-BE49-F238E27FC236}">
                  <a16:creationId xmlns:a16="http://schemas.microsoft.com/office/drawing/2014/main" id="{D68DC67F-EE3A-20FF-D088-D1FB87A75041}"/>
                </a:ext>
              </a:extLst>
            </p:cNvPr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5;p26">
              <a:extLst>
                <a:ext uri="{FF2B5EF4-FFF2-40B4-BE49-F238E27FC236}">
                  <a16:creationId xmlns:a16="http://schemas.microsoft.com/office/drawing/2014/main" id="{F483627E-658C-0EC9-8B15-8CF23AA335FB}"/>
                </a:ext>
              </a:extLst>
            </p:cNvPr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6;p26">
              <a:extLst>
                <a:ext uri="{FF2B5EF4-FFF2-40B4-BE49-F238E27FC236}">
                  <a16:creationId xmlns:a16="http://schemas.microsoft.com/office/drawing/2014/main" id="{3E9CB656-A02F-A4BC-A12C-276488C63DFC}"/>
                </a:ext>
              </a:extLst>
            </p:cNvPr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7;p26">
              <a:extLst>
                <a:ext uri="{FF2B5EF4-FFF2-40B4-BE49-F238E27FC236}">
                  <a16:creationId xmlns:a16="http://schemas.microsoft.com/office/drawing/2014/main" id="{703D2955-2ADB-B7C9-714A-2103BB85A74D}"/>
                </a:ext>
              </a:extLst>
            </p:cNvPr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8;p26">
              <a:extLst>
                <a:ext uri="{FF2B5EF4-FFF2-40B4-BE49-F238E27FC236}">
                  <a16:creationId xmlns:a16="http://schemas.microsoft.com/office/drawing/2014/main" id="{0E5C76E3-8277-D5CE-1D39-71FABE83697C}"/>
                </a:ext>
              </a:extLst>
            </p:cNvPr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9;p26">
              <a:extLst>
                <a:ext uri="{FF2B5EF4-FFF2-40B4-BE49-F238E27FC236}">
                  <a16:creationId xmlns:a16="http://schemas.microsoft.com/office/drawing/2014/main" id="{0CA7323F-C963-EADC-C2E4-C258A43428A4}"/>
                </a:ext>
              </a:extLst>
            </p:cNvPr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0;p26">
              <a:extLst>
                <a:ext uri="{FF2B5EF4-FFF2-40B4-BE49-F238E27FC236}">
                  <a16:creationId xmlns:a16="http://schemas.microsoft.com/office/drawing/2014/main" id="{3830F0CB-C84C-163B-1A7B-9140D460A2F9}"/>
                </a:ext>
              </a:extLst>
            </p:cNvPr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1;p26">
              <a:extLst>
                <a:ext uri="{FF2B5EF4-FFF2-40B4-BE49-F238E27FC236}">
                  <a16:creationId xmlns:a16="http://schemas.microsoft.com/office/drawing/2014/main" id="{0CFEACE8-EF45-50BD-330D-BB2A2C337EE4}"/>
                </a:ext>
              </a:extLst>
            </p:cNvPr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2;p26">
              <a:extLst>
                <a:ext uri="{FF2B5EF4-FFF2-40B4-BE49-F238E27FC236}">
                  <a16:creationId xmlns:a16="http://schemas.microsoft.com/office/drawing/2014/main" id="{39558493-F307-7983-846B-0B0D2805B430}"/>
                </a:ext>
              </a:extLst>
            </p:cNvPr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3;p26">
              <a:extLst>
                <a:ext uri="{FF2B5EF4-FFF2-40B4-BE49-F238E27FC236}">
                  <a16:creationId xmlns:a16="http://schemas.microsoft.com/office/drawing/2014/main" id="{D3DFB8CC-CAE7-420F-324F-69BFDB6A5D00}"/>
                </a:ext>
              </a:extLst>
            </p:cNvPr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4;p26">
              <a:extLst>
                <a:ext uri="{FF2B5EF4-FFF2-40B4-BE49-F238E27FC236}">
                  <a16:creationId xmlns:a16="http://schemas.microsoft.com/office/drawing/2014/main" id="{3D53BE9D-699B-98D8-C615-EFB9A368A317}"/>
                </a:ext>
              </a:extLst>
            </p:cNvPr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5;p26">
              <a:extLst>
                <a:ext uri="{FF2B5EF4-FFF2-40B4-BE49-F238E27FC236}">
                  <a16:creationId xmlns:a16="http://schemas.microsoft.com/office/drawing/2014/main" id="{9942AB7C-ED74-8BAF-25F1-3DCFD86B32D0}"/>
                </a:ext>
              </a:extLst>
            </p:cNvPr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6;p26">
              <a:extLst>
                <a:ext uri="{FF2B5EF4-FFF2-40B4-BE49-F238E27FC236}">
                  <a16:creationId xmlns:a16="http://schemas.microsoft.com/office/drawing/2014/main" id="{A3AB37FB-1CE5-47ED-99A7-A631376E1714}"/>
                </a:ext>
              </a:extLst>
            </p:cNvPr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67;p26">
              <a:extLst>
                <a:ext uri="{FF2B5EF4-FFF2-40B4-BE49-F238E27FC236}">
                  <a16:creationId xmlns:a16="http://schemas.microsoft.com/office/drawing/2014/main" id="{0469F7DC-926E-063E-D242-E6A65FE59BDE}"/>
                </a:ext>
              </a:extLst>
            </p:cNvPr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68;p26">
              <a:extLst>
                <a:ext uri="{FF2B5EF4-FFF2-40B4-BE49-F238E27FC236}">
                  <a16:creationId xmlns:a16="http://schemas.microsoft.com/office/drawing/2014/main" id="{FFCFD732-033E-0208-5E41-4712D09AA7C0}"/>
                </a:ext>
              </a:extLst>
            </p:cNvPr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69;p26">
              <a:extLst>
                <a:ext uri="{FF2B5EF4-FFF2-40B4-BE49-F238E27FC236}">
                  <a16:creationId xmlns:a16="http://schemas.microsoft.com/office/drawing/2014/main" id="{EB9F9B01-7DEF-0111-7FD5-4BCC23DB76E2}"/>
                </a:ext>
              </a:extLst>
            </p:cNvPr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0;p26">
              <a:extLst>
                <a:ext uri="{FF2B5EF4-FFF2-40B4-BE49-F238E27FC236}">
                  <a16:creationId xmlns:a16="http://schemas.microsoft.com/office/drawing/2014/main" id="{281DE46B-C840-55F9-95E7-263CD5903F7C}"/>
                </a:ext>
              </a:extLst>
            </p:cNvPr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;p26">
              <a:extLst>
                <a:ext uri="{FF2B5EF4-FFF2-40B4-BE49-F238E27FC236}">
                  <a16:creationId xmlns:a16="http://schemas.microsoft.com/office/drawing/2014/main" id="{2F1ED610-20F3-2A4C-1481-EDBDB9E39B24}"/>
                </a:ext>
              </a:extLst>
            </p:cNvPr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2;p26">
              <a:extLst>
                <a:ext uri="{FF2B5EF4-FFF2-40B4-BE49-F238E27FC236}">
                  <a16:creationId xmlns:a16="http://schemas.microsoft.com/office/drawing/2014/main" id="{562EF44B-8C43-51C1-22B5-7FFCFE997118}"/>
                </a:ext>
              </a:extLst>
            </p:cNvPr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3;p26">
              <a:extLst>
                <a:ext uri="{FF2B5EF4-FFF2-40B4-BE49-F238E27FC236}">
                  <a16:creationId xmlns:a16="http://schemas.microsoft.com/office/drawing/2014/main" id="{159C5014-CD1F-621A-5AAB-A0295BBA8E97}"/>
                </a:ext>
              </a:extLst>
            </p:cNvPr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4;p26">
              <a:extLst>
                <a:ext uri="{FF2B5EF4-FFF2-40B4-BE49-F238E27FC236}">
                  <a16:creationId xmlns:a16="http://schemas.microsoft.com/office/drawing/2014/main" id="{4949AA1D-5A71-F512-D179-7D08632ABBEE}"/>
                </a:ext>
              </a:extLst>
            </p:cNvPr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5;p26">
              <a:extLst>
                <a:ext uri="{FF2B5EF4-FFF2-40B4-BE49-F238E27FC236}">
                  <a16:creationId xmlns:a16="http://schemas.microsoft.com/office/drawing/2014/main" id="{374F9221-EEFA-BA29-B746-FA7606813BDF}"/>
                </a:ext>
              </a:extLst>
            </p:cNvPr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6;p26">
              <a:extLst>
                <a:ext uri="{FF2B5EF4-FFF2-40B4-BE49-F238E27FC236}">
                  <a16:creationId xmlns:a16="http://schemas.microsoft.com/office/drawing/2014/main" id="{07CA2CDF-EFC9-511E-A836-81DC330C541C}"/>
                </a:ext>
              </a:extLst>
            </p:cNvPr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7;p26">
              <a:extLst>
                <a:ext uri="{FF2B5EF4-FFF2-40B4-BE49-F238E27FC236}">
                  <a16:creationId xmlns:a16="http://schemas.microsoft.com/office/drawing/2014/main" id="{914B9B11-8F07-2450-BF92-88028A093134}"/>
                </a:ext>
              </a:extLst>
            </p:cNvPr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8;p26">
              <a:extLst>
                <a:ext uri="{FF2B5EF4-FFF2-40B4-BE49-F238E27FC236}">
                  <a16:creationId xmlns:a16="http://schemas.microsoft.com/office/drawing/2014/main" id="{3046FC1E-C8C0-6593-7682-59900DD75AF5}"/>
                </a:ext>
              </a:extLst>
            </p:cNvPr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9;p26">
              <a:extLst>
                <a:ext uri="{FF2B5EF4-FFF2-40B4-BE49-F238E27FC236}">
                  <a16:creationId xmlns:a16="http://schemas.microsoft.com/office/drawing/2014/main" id="{947E2BE4-59B6-B1A1-AE28-928EDD16A4FF}"/>
                </a:ext>
              </a:extLst>
            </p:cNvPr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0;p26">
              <a:extLst>
                <a:ext uri="{FF2B5EF4-FFF2-40B4-BE49-F238E27FC236}">
                  <a16:creationId xmlns:a16="http://schemas.microsoft.com/office/drawing/2014/main" id="{1A455D3A-CABF-C37A-9DCE-AFE4FC835A90}"/>
                </a:ext>
              </a:extLst>
            </p:cNvPr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81;p26">
              <a:extLst>
                <a:ext uri="{FF2B5EF4-FFF2-40B4-BE49-F238E27FC236}">
                  <a16:creationId xmlns:a16="http://schemas.microsoft.com/office/drawing/2014/main" id="{3AB1C1EA-274A-259F-F5EC-55737080CEEF}"/>
                </a:ext>
              </a:extLst>
            </p:cNvPr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82;p26">
              <a:extLst>
                <a:ext uri="{FF2B5EF4-FFF2-40B4-BE49-F238E27FC236}">
                  <a16:creationId xmlns:a16="http://schemas.microsoft.com/office/drawing/2014/main" id="{131E60AF-C439-1377-A5F4-34F97538470B}"/>
                </a:ext>
              </a:extLst>
            </p:cNvPr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83;p26">
              <a:extLst>
                <a:ext uri="{FF2B5EF4-FFF2-40B4-BE49-F238E27FC236}">
                  <a16:creationId xmlns:a16="http://schemas.microsoft.com/office/drawing/2014/main" id="{49FD51B6-938D-F7FC-6FDF-5DEE4A1B75A4}"/>
                </a:ext>
              </a:extLst>
            </p:cNvPr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84;p26">
              <a:extLst>
                <a:ext uri="{FF2B5EF4-FFF2-40B4-BE49-F238E27FC236}">
                  <a16:creationId xmlns:a16="http://schemas.microsoft.com/office/drawing/2014/main" id="{CBE38A0C-27B6-2541-7D0E-B189B0CD0355}"/>
                </a:ext>
              </a:extLst>
            </p:cNvPr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85;p26">
              <a:extLst>
                <a:ext uri="{FF2B5EF4-FFF2-40B4-BE49-F238E27FC236}">
                  <a16:creationId xmlns:a16="http://schemas.microsoft.com/office/drawing/2014/main" id="{237F490B-7435-4891-8F26-0241D46C885B}"/>
                </a:ext>
              </a:extLst>
            </p:cNvPr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86;p26">
              <a:extLst>
                <a:ext uri="{FF2B5EF4-FFF2-40B4-BE49-F238E27FC236}">
                  <a16:creationId xmlns:a16="http://schemas.microsoft.com/office/drawing/2014/main" id="{318FF13F-F90D-1818-F82B-D758214048D4}"/>
                </a:ext>
              </a:extLst>
            </p:cNvPr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87;p26">
              <a:extLst>
                <a:ext uri="{FF2B5EF4-FFF2-40B4-BE49-F238E27FC236}">
                  <a16:creationId xmlns:a16="http://schemas.microsoft.com/office/drawing/2014/main" id="{43665E9A-B19E-8C60-6019-0AA86C354585}"/>
                </a:ext>
              </a:extLst>
            </p:cNvPr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88;p26">
              <a:extLst>
                <a:ext uri="{FF2B5EF4-FFF2-40B4-BE49-F238E27FC236}">
                  <a16:creationId xmlns:a16="http://schemas.microsoft.com/office/drawing/2014/main" id="{E2BE8C64-C0A5-8EA1-2EC0-45FF0BAAB62B}"/>
                </a:ext>
              </a:extLst>
            </p:cNvPr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89;p26">
              <a:extLst>
                <a:ext uri="{FF2B5EF4-FFF2-40B4-BE49-F238E27FC236}">
                  <a16:creationId xmlns:a16="http://schemas.microsoft.com/office/drawing/2014/main" id="{988121F6-0B10-CEBE-7B88-EB343A4DA1A4}"/>
                </a:ext>
              </a:extLst>
            </p:cNvPr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0;p26">
              <a:extLst>
                <a:ext uri="{FF2B5EF4-FFF2-40B4-BE49-F238E27FC236}">
                  <a16:creationId xmlns:a16="http://schemas.microsoft.com/office/drawing/2014/main" id="{C1C735D8-55E0-A349-36EC-A0D8E2AAF747}"/>
                </a:ext>
              </a:extLst>
            </p:cNvPr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91;p26">
              <a:extLst>
                <a:ext uri="{FF2B5EF4-FFF2-40B4-BE49-F238E27FC236}">
                  <a16:creationId xmlns:a16="http://schemas.microsoft.com/office/drawing/2014/main" id="{4801A892-ED30-5E0E-64B2-7DE08438F662}"/>
                </a:ext>
              </a:extLst>
            </p:cNvPr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92;p26">
              <a:extLst>
                <a:ext uri="{FF2B5EF4-FFF2-40B4-BE49-F238E27FC236}">
                  <a16:creationId xmlns:a16="http://schemas.microsoft.com/office/drawing/2014/main" id="{4F03522F-A4D1-48F7-B0E8-FB85B615739B}"/>
                </a:ext>
              </a:extLst>
            </p:cNvPr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3;p26">
              <a:extLst>
                <a:ext uri="{FF2B5EF4-FFF2-40B4-BE49-F238E27FC236}">
                  <a16:creationId xmlns:a16="http://schemas.microsoft.com/office/drawing/2014/main" id="{6C5D6E9A-C203-DDBF-5EC5-1445BD28376E}"/>
                </a:ext>
              </a:extLst>
            </p:cNvPr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4;p26">
              <a:extLst>
                <a:ext uri="{FF2B5EF4-FFF2-40B4-BE49-F238E27FC236}">
                  <a16:creationId xmlns:a16="http://schemas.microsoft.com/office/drawing/2014/main" id="{A54C9EBA-B92E-D162-D743-CC7202AFE425}"/>
                </a:ext>
              </a:extLst>
            </p:cNvPr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5;p26">
              <a:extLst>
                <a:ext uri="{FF2B5EF4-FFF2-40B4-BE49-F238E27FC236}">
                  <a16:creationId xmlns:a16="http://schemas.microsoft.com/office/drawing/2014/main" id="{3CEF38B2-1973-D3A6-226B-E0F28689685C}"/>
                </a:ext>
              </a:extLst>
            </p:cNvPr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6;p26">
              <a:extLst>
                <a:ext uri="{FF2B5EF4-FFF2-40B4-BE49-F238E27FC236}">
                  <a16:creationId xmlns:a16="http://schemas.microsoft.com/office/drawing/2014/main" id="{2409374C-54C3-6279-B07A-0F1A6C79ABF2}"/>
                </a:ext>
              </a:extLst>
            </p:cNvPr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7;p26">
              <a:extLst>
                <a:ext uri="{FF2B5EF4-FFF2-40B4-BE49-F238E27FC236}">
                  <a16:creationId xmlns:a16="http://schemas.microsoft.com/office/drawing/2014/main" id="{D7F6859E-265C-BF49-1D47-972CF5807264}"/>
                </a:ext>
              </a:extLst>
            </p:cNvPr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8;p26">
              <a:extLst>
                <a:ext uri="{FF2B5EF4-FFF2-40B4-BE49-F238E27FC236}">
                  <a16:creationId xmlns:a16="http://schemas.microsoft.com/office/drawing/2014/main" id="{D33F685F-19F9-34D1-F184-8CB624FFC368}"/>
                </a:ext>
              </a:extLst>
            </p:cNvPr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9;p26">
              <a:extLst>
                <a:ext uri="{FF2B5EF4-FFF2-40B4-BE49-F238E27FC236}">
                  <a16:creationId xmlns:a16="http://schemas.microsoft.com/office/drawing/2014/main" id="{12F2751D-0D5D-9279-E5CF-D071761C99BA}"/>
                </a:ext>
              </a:extLst>
            </p:cNvPr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00;p26">
              <a:extLst>
                <a:ext uri="{FF2B5EF4-FFF2-40B4-BE49-F238E27FC236}">
                  <a16:creationId xmlns:a16="http://schemas.microsoft.com/office/drawing/2014/main" id="{D3B18428-FB61-4B6A-89AD-B180BC909D08}"/>
                </a:ext>
              </a:extLst>
            </p:cNvPr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01;p26">
              <a:extLst>
                <a:ext uri="{FF2B5EF4-FFF2-40B4-BE49-F238E27FC236}">
                  <a16:creationId xmlns:a16="http://schemas.microsoft.com/office/drawing/2014/main" id="{D7C5A807-A0F1-6A39-79E4-4811383819BF}"/>
                </a:ext>
              </a:extLst>
            </p:cNvPr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02;p26">
              <a:extLst>
                <a:ext uri="{FF2B5EF4-FFF2-40B4-BE49-F238E27FC236}">
                  <a16:creationId xmlns:a16="http://schemas.microsoft.com/office/drawing/2014/main" id="{58F0CEA1-02D2-11FA-664F-54150C972EA0}"/>
                </a:ext>
              </a:extLst>
            </p:cNvPr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03;p26">
              <a:extLst>
                <a:ext uri="{FF2B5EF4-FFF2-40B4-BE49-F238E27FC236}">
                  <a16:creationId xmlns:a16="http://schemas.microsoft.com/office/drawing/2014/main" id="{79622425-42B6-F459-49F6-9A9A3A1874BB}"/>
                </a:ext>
              </a:extLst>
            </p:cNvPr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04;p26">
              <a:extLst>
                <a:ext uri="{FF2B5EF4-FFF2-40B4-BE49-F238E27FC236}">
                  <a16:creationId xmlns:a16="http://schemas.microsoft.com/office/drawing/2014/main" id="{E28AA447-CF7B-85D5-05B4-1FFE5C9FCF19}"/>
                </a:ext>
              </a:extLst>
            </p:cNvPr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05;p26">
              <a:extLst>
                <a:ext uri="{FF2B5EF4-FFF2-40B4-BE49-F238E27FC236}">
                  <a16:creationId xmlns:a16="http://schemas.microsoft.com/office/drawing/2014/main" id="{BE4A38EF-D1B2-8F95-69E2-03C45C771200}"/>
                </a:ext>
              </a:extLst>
            </p:cNvPr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;p26">
              <a:extLst>
                <a:ext uri="{FF2B5EF4-FFF2-40B4-BE49-F238E27FC236}">
                  <a16:creationId xmlns:a16="http://schemas.microsoft.com/office/drawing/2014/main" id="{4DC8F5D9-8E60-C6E1-5C10-E5EBBCE18127}"/>
                </a:ext>
              </a:extLst>
            </p:cNvPr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7;p26">
              <a:extLst>
                <a:ext uri="{FF2B5EF4-FFF2-40B4-BE49-F238E27FC236}">
                  <a16:creationId xmlns:a16="http://schemas.microsoft.com/office/drawing/2014/main" id="{DB466087-14B3-73D3-4E77-081511AA0514}"/>
                </a:ext>
              </a:extLst>
            </p:cNvPr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8;p26">
              <a:extLst>
                <a:ext uri="{FF2B5EF4-FFF2-40B4-BE49-F238E27FC236}">
                  <a16:creationId xmlns:a16="http://schemas.microsoft.com/office/drawing/2014/main" id="{F0045ACC-10E9-56E5-EB91-A7C0C7543A25}"/>
                </a:ext>
              </a:extLst>
            </p:cNvPr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9;p26">
              <a:extLst>
                <a:ext uri="{FF2B5EF4-FFF2-40B4-BE49-F238E27FC236}">
                  <a16:creationId xmlns:a16="http://schemas.microsoft.com/office/drawing/2014/main" id="{BB159E62-D3FB-B5F5-D616-FAE53F6AB408}"/>
                </a:ext>
              </a:extLst>
            </p:cNvPr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0;p26">
              <a:extLst>
                <a:ext uri="{FF2B5EF4-FFF2-40B4-BE49-F238E27FC236}">
                  <a16:creationId xmlns:a16="http://schemas.microsoft.com/office/drawing/2014/main" id="{56A1B785-2996-D5F0-A09D-66A5D8013642}"/>
                </a:ext>
              </a:extLst>
            </p:cNvPr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1;p26">
              <a:extLst>
                <a:ext uri="{FF2B5EF4-FFF2-40B4-BE49-F238E27FC236}">
                  <a16:creationId xmlns:a16="http://schemas.microsoft.com/office/drawing/2014/main" id="{EDD432FA-FC88-8B4F-70D4-5B09F18B60EB}"/>
                </a:ext>
              </a:extLst>
            </p:cNvPr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2;p26">
              <a:extLst>
                <a:ext uri="{FF2B5EF4-FFF2-40B4-BE49-F238E27FC236}">
                  <a16:creationId xmlns:a16="http://schemas.microsoft.com/office/drawing/2014/main" id="{6691E77D-CF64-BF3D-3189-E8EF619BC269}"/>
                </a:ext>
              </a:extLst>
            </p:cNvPr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;p26">
              <a:extLst>
                <a:ext uri="{FF2B5EF4-FFF2-40B4-BE49-F238E27FC236}">
                  <a16:creationId xmlns:a16="http://schemas.microsoft.com/office/drawing/2014/main" id="{9915CF88-E8B3-5BA2-ACEC-50DD248F5D5F}"/>
                </a:ext>
              </a:extLst>
            </p:cNvPr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4;p26">
              <a:extLst>
                <a:ext uri="{FF2B5EF4-FFF2-40B4-BE49-F238E27FC236}">
                  <a16:creationId xmlns:a16="http://schemas.microsoft.com/office/drawing/2014/main" id="{520F54E8-8D92-7B6D-391E-C7FC6BE7F667}"/>
                </a:ext>
              </a:extLst>
            </p:cNvPr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5;p26">
              <a:extLst>
                <a:ext uri="{FF2B5EF4-FFF2-40B4-BE49-F238E27FC236}">
                  <a16:creationId xmlns:a16="http://schemas.microsoft.com/office/drawing/2014/main" id="{361AF2F0-8EA4-264C-9741-8AFC3FA662A5}"/>
                </a:ext>
              </a:extLst>
            </p:cNvPr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;p26">
              <a:extLst>
                <a:ext uri="{FF2B5EF4-FFF2-40B4-BE49-F238E27FC236}">
                  <a16:creationId xmlns:a16="http://schemas.microsoft.com/office/drawing/2014/main" id="{C7F4CA85-57CF-2CBA-0A1A-36F51CDF1FA3}"/>
                </a:ext>
              </a:extLst>
            </p:cNvPr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7;p26">
              <a:extLst>
                <a:ext uri="{FF2B5EF4-FFF2-40B4-BE49-F238E27FC236}">
                  <a16:creationId xmlns:a16="http://schemas.microsoft.com/office/drawing/2014/main" id="{0982DAFC-7087-42C1-EE17-A70934FF5370}"/>
                </a:ext>
              </a:extLst>
            </p:cNvPr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8;p26">
              <a:extLst>
                <a:ext uri="{FF2B5EF4-FFF2-40B4-BE49-F238E27FC236}">
                  <a16:creationId xmlns:a16="http://schemas.microsoft.com/office/drawing/2014/main" id="{DE1BF149-C0D5-71EB-E127-C9CF3B07EE59}"/>
                </a:ext>
              </a:extLst>
            </p:cNvPr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9;p26">
              <a:extLst>
                <a:ext uri="{FF2B5EF4-FFF2-40B4-BE49-F238E27FC236}">
                  <a16:creationId xmlns:a16="http://schemas.microsoft.com/office/drawing/2014/main" id="{1FCED2B1-762B-CDF2-9B7B-4F34A9B429CE}"/>
                </a:ext>
              </a:extLst>
            </p:cNvPr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20;p26">
              <a:extLst>
                <a:ext uri="{FF2B5EF4-FFF2-40B4-BE49-F238E27FC236}">
                  <a16:creationId xmlns:a16="http://schemas.microsoft.com/office/drawing/2014/main" id="{64469A1E-6833-77C0-2A1D-6D911A66AFC7}"/>
                </a:ext>
              </a:extLst>
            </p:cNvPr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21;p26">
              <a:extLst>
                <a:ext uri="{FF2B5EF4-FFF2-40B4-BE49-F238E27FC236}">
                  <a16:creationId xmlns:a16="http://schemas.microsoft.com/office/drawing/2014/main" id="{F6886574-89D9-AAC2-6099-3DA944C305CD}"/>
                </a:ext>
              </a:extLst>
            </p:cNvPr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22;p26">
              <a:extLst>
                <a:ext uri="{FF2B5EF4-FFF2-40B4-BE49-F238E27FC236}">
                  <a16:creationId xmlns:a16="http://schemas.microsoft.com/office/drawing/2014/main" id="{57B302BE-716F-9A55-B917-24A1CAFD41B4}"/>
                </a:ext>
              </a:extLst>
            </p:cNvPr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23;p26">
              <a:extLst>
                <a:ext uri="{FF2B5EF4-FFF2-40B4-BE49-F238E27FC236}">
                  <a16:creationId xmlns:a16="http://schemas.microsoft.com/office/drawing/2014/main" id="{3AC26510-8177-8257-C216-A177CA8C1E50}"/>
                </a:ext>
              </a:extLst>
            </p:cNvPr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24;p26">
              <a:extLst>
                <a:ext uri="{FF2B5EF4-FFF2-40B4-BE49-F238E27FC236}">
                  <a16:creationId xmlns:a16="http://schemas.microsoft.com/office/drawing/2014/main" id="{0701B771-CBBB-6A25-F021-915D8522EB71}"/>
                </a:ext>
              </a:extLst>
            </p:cNvPr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25;p26">
              <a:extLst>
                <a:ext uri="{FF2B5EF4-FFF2-40B4-BE49-F238E27FC236}">
                  <a16:creationId xmlns:a16="http://schemas.microsoft.com/office/drawing/2014/main" id="{27029634-AD5E-0FFC-0C53-12877EA7796E}"/>
                </a:ext>
              </a:extLst>
            </p:cNvPr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26;p26">
              <a:extLst>
                <a:ext uri="{FF2B5EF4-FFF2-40B4-BE49-F238E27FC236}">
                  <a16:creationId xmlns:a16="http://schemas.microsoft.com/office/drawing/2014/main" id="{B9B17263-F821-35B3-5CE7-7CAF5C53C8D3}"/>
                </a:ext>
              </a:extLst>
            </p:cNvPr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27;p26">
              <a:extLst>
                <a:ext uri="{FF2B5EF4-FFF2-40B4-BE49-F238E27FC236}">
                  <a16:creationId xmlns:a16="http://schemas.microsoft.com/office/drawing/2014/main" id="{31BBC4E2-F046-8D72-EF8D-32497278ECC5}"/>
                </a:ext>
              </a:extLst>
            </p:cNvPr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28;p26">
              <a:extLst>
                <a:ext uri="{FF2B5EF4-FFF2-40B4-BE49-F238E27FC236}">
                  <a16:creationId xmlns:a16="http://schemas.microsoft.com/office/drawing/2014/main" id="{D0C9DF99-3688-30EF-9679-B827C45114F9}"/>
                </a:ext>
              </a:extLst>
            </p:cNvPr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29;p26">
              <a:extLst>
                <a:ext uri="{FF2B5EF4-FFF2-40B4-BE49-F238E27FC236}">
                  <a16:creationId xmlns:a16="http://schemas.microsoft.com/office/drawing/2014/main" id="{19E1F4C0-527B-926E-BA2D-1ED438549456}"/>
                </a:ext>
              </a:extLst>
            </p:cNvPr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0;p26">
              <a:extLst>
                <a:ext uri="{FF2B5EF4-FFF2-40B4-BE49-F238E27FC236}">
                  <a16:creationId xmlns:a16="http://schemas.microsoft.com/office/drawing/2014/main" id="{AE2D5873-B9A5-368E-F606-EC901A384591}"/>
                </a:ext>
              </a:extLst>
            </p:cNvPr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1;p26">
              <a:extLst>
                <a:ext uri="{FF2B5EF4-FFF2-40B4-BE49-F238E27FC236}">
                  <a16:creationId xmlns:a16="http://schemas.microsoft.com/office/drawing/2014/main" id="{CD9ED4FA-C86F-C7A4-C522-47560468061D}"/>
                </a:ext>
              </a:extLst>
            </p:cNvPr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2;p26">
              <a:extLst>
                <a:ext uri="{FF2B5EF4-FFF2-40B4-BE49-F238E27FC236}">
                  <a16:creationId xmlns:a16="http://schemas.microsoft.com/office/drawing/2014/main" id="{2DF253F2-B3B8-32A8-90B4-0406F649464F}"/>
                </a:ext>
              </a:extLst>
            </p:cNvPr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3;p26">
              <a:extLst>
                <a:ext uri="{FF2B5EF4-FFF2-40B4-BE49-F238E27FC236}">
                  <a16:creationId xmlns:a16="http://schemas.microsoft.com/office/drawing/2014/main" id="{0A77ABBE-4735-E26A-CF66-B3C5AEEA11DD}"/>
                </a:ext>
              </a:extLst>
            </p:cNvPr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4;p26">
              <a:extLst>
                <a:ext uri="{FF2B5EF4-FFF2-40B4-BE49-F238E27FC236}">
                  <a16:creationId xmlns:a16="http://schemas.microsoft.com/office/drawing/2014/main" id="{44287A30-14D9-DCBE-0C91-46F8650127CE}"/>
                </a:ext>
              </a:extLst>
            </p:cNvPr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5;p26">
              <a:extLst>
                <a:ext uri="{FF2B5EF4-FFF2-40B4-BE49-F238E27FC236}">
                  <a16:creationId xmlns:a16="http://schemas.microsoft.com/office/drawing/2014/main" id="{8235904F-9F7F-7B2A-C0D3-2C758681A198}"/>
                </a:ext>
              </a:extLst>
            </p:cNvPr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6;p26">
              <a:extLst>
                <a:ext uri="{FF2B5EF4-FFF2-40B4-BE49-F238E27FC236}">
                  <a16:creationId xmlns:a16="http://schemas.microsoft.com/office/drawing/2014/main" id="{9BD53C54-19B3-504A-6A04-486A78068D39}"/>
                </a:ext>
              </a:extLst>
            </p:cNvPr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37;p26">
              <a:extLst>
                <a:ext uri="{FF2B5EF4-FFF2-40B4-BE49-F238E27FC236}">
                  <a16:creationId xmlns:a16="http://schemas.microsoft.com/office/drawing/2014/main" id="{9DCB9D38-DA58-A6F5-A786-95484CD482ED}"/>
                </a:ext>
              </a:extLst>
            </p:cNvPr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38;p26">
              <a:extLst>
                <a:ext uri="{FF2B5EF4-FFF2-40B4-BE49-F238E27FC236}">
                  <a16:creationId xmlns:a16="http://schemas.microsoft.com/office/drawing/2014/main" id="{A9359A99-0A44-0AD5-274F-7E6DF5BBDF0B}"/>
                </a:ext>
              </a:extLst>
            </p:cNvPr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39;p26">
              <a:extLst>
                <a:ext uri="{FF2B5EF4-FFF2-40B4-BE49-F238E27FC236}">
                  <a16:creationId xmlns:a16="http://schemas.microsoft.com/office/drawing/2014/main" id="{4A180458-34E3-D14B-8A9E-7E329F66B530}"/>
                </a:ext>
              </a:extLst>
            </p:cNvPr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;p26">
              <a:extLst>
                <a:ext uri="{FF2B5EF4-FFF2-40B4-BE49-F238E27FC236}">
                  <a16:creationId xmlns:a16="http://schemas.microsoft.com/office/drawing/2014/main" id="{E507E1A0-9D55-8F11-4AF9-04DA88377CC1}"/>
                </a:ext>
              </a:extLst>
            </p:cNvPr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1;p26">
              <a:extLst>
                <a:ext uri="{FF2B5EF4-FFF2-40B4-BE49-F238E27FC236}">
                  <a16:creationId xmlns:a16="http://schemas.microsoft.com/office/drawing/2014/main" id="{6FB267E8-6187-D7DE-EF24-67F05AA539EF}"/>
                </a:ext>
              </a:extLst>
            </p:cNvPr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2;p26">
              <a:extLst>
                <a:ext uri="{FF2B5EF4-FFF2-40B4-BE49-F238E27FC236}">
                  <a16:creationId xmlns:a16="http://schemas.microsoft.com/office/drawing/2014/main" id="{3D76CE1A-A8FF-F320-A2DF-3001A9F1F98C}"/>
                </a:ext>
              </a:extLst>
            </p:cNvPr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3;p26">
              <a:extLst>
                <a:ext uri="{FF2B5EF4-FFF2-40B4-BE49-F238E27FC236}">
                  <a16:creationId xmlns:a16="http://schemas.microsoft.com/office/drawing/2014/main" id="{D8056A93-3845-FA9F-CB2C-CC06B3C24017}"/>
                </a:ext>
              </a:extLst>
            </p:cNvPr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4;p26">
              <a:extLst>
                <a:ext uri="{FF2B5EF4-FFF2-40B4-BE49-F238E27FC236}">
                  <a16:creationId xmlns:a16="http://schemas.microsoft.com/office/drawing/2014/main" id="{358ACEA5-DA1B-0471-5510-14500D93D6EF}"/>
                </a:ext>
              </a:extLst>
            </p:cNvPr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5;p26">
              <a:extLst>
                <a:ext uri="{FF2B5EF4-FFF2-40B4-BE49-F238E27FC236}">
                  <a16:creationId xmlns:a16="http://schemas.microsoft.com/office/drawing/2014/main" id="{6FE2F4B4-5861-866A-D706-08D79D63D408}"/>
                </a:ext>
              </a:extLst>
            </p:cNvPr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6;p26">
              <a:extLst>
                <a:ext uri="{FF2B5EF4-FFF2-40B4-BE49-F238E27FC236}">
                  <a16:creationId xmlns:a16="http://schemas.microsoft.com/office/drawing/2014/main" id="{EE21F0C7-DEE7-5440-99CA-573F643DF1C3}"/>
                </a:ext>
              </a:extLst>
            </p:cNvPr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7;p26">
              <a:extLst>
                <a:ext uri="{FF2B5EF4-FFF2-40B4-BE49-F238E27FC236}">
                  <a16:creationId xmlns:a16="http://schemas.microsoft.com/office/drawing/2014/main" id="{9DD51DDD-6ABD-07DF-5E09-6BE8C5076351}"/>
                </a:ext>
              </a:extLst>
            </p:cNvPr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8;p26">
              <a:extLst>
                <a:ext uri="{FF2B5EF4-FFF2-40B4-BE49-F238E27FC236}">
                  <a16:creationId xmlns:a16="http://schemas.microsoft.com/office/drawing/2014/main" id="{6BF500E4-11A1-3D62-A78F-63C983B2BE2A}"/>
                </a:ext>
              </a:extLst>
            </p:cNvPr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9;p26">
              <a:extLst>
                <a:ext uri="{FF2B5EF4-FFF2-40B4-BE49-F238E27FC236}">
                  <a16:creationId xmlns:a16="http://schemas.microsoft.com/office/drawing/2014/main" id="{B03DFCFA-9B13-A465-B01A-2D240D19E6FB}"/>
                </a:ext>
              </a:extLst>
            </p:cNvPr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0;p26">
              <a:extLst>
                <a:ext uri="{FF2B5EF4-FFF2-40B4-BE49-F238E27FC236}">
                  <a16:creationId xmlns:a16="http://schemas.microsoft.com/office/drawing/2014/main" id="{9BB3480E-F3D5-3599-A3D4-A50880D87D01}"/>
                </a:ext>
              </a:extLst>
            </p:cNvPr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51;p26">
              <a:extLst>
                <a:ext uri="{FF2B5EF4-FFF2-40B4-BE49-F238E27FC236}">
                  <a16:creationId xmlns:a16="http://schemas.microsoft.com/office/drawing/2014/main" id="{40E56A8C-B0F4-6BA4-1348-50158BED483F}"/>
                </a:ext>
              </a:extLst>
            </p:cNvPr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52;p26">
              <a:extLst>
                <a:ext uri="{FF2B5EF4-FFF2-40B4-BE49-F238E27FC236}">
                  <a16:creationId xmlns:a16="http://schemas.microsoft.com/office/drawing/2014/main" id="{7A602492-FE79-B04B-619C-0E855C4719CE}"/>
                </a:ext>
              </a:extLst>
            </p:cNvPr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53;p26">
              <a:extLst>
                <a:ext uri="{FF2B5EF4-FFF2-40B4-BE49-F238E27FC236}">
                  <a16:creationId xmlns:a16="http://schemas.microsoft.com/office/drawing/2014/main" id="{0BABFFC5-B89A-9B40-7FB6-9EE81B359A71}"/>
                </a:ext>
              </a:extLst>
            </p:cNvPr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54;p26">
              <a:extLst>
                <a:ext uri="{FF2B5EF4-FFF2-40B4-BE49-F238E27FC236}">
                  <a16:creationId xmlns:a16="http://schemas.microsoft.com/office/drawing/2014/main" id="{EEA03F20-1F2D-96A5-4B8E-94B21ED160D8}"/>
                </a:ext>
              </a:extLst>
            </p:cNvPr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55;p26">
              <a:extLst>
                <a:ext uri="{FF2B5EF4-FFF2-40B4-BE49-F238E27FC236}">
                  <a16:creationId xmlns:a16="http://schemas.microsoft.com/office/drawing/2014/main" id="{48F1D2F1-5CDB-A915-BFEB-C7FF141F8E19}"/>
                </a:ext>
              </a:extLst>
            </p:cNvPr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56;p26">
              <a:extLst>
                <a:ext uri="{FF2B5EF4-FFF2-40B4-BE49-F238E27FC236}">
                  <a16:creationId xmlns:a16="http://schemas.microsoft.com/office/drawing/2014/main" id="{B762574F-4D6D-6D70-014F-911111737BA8}"/>
                </a:ext>
              </a:extLst>
            </p:cNvPr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57;p26">
              <a:extLst>
                <a:ext uri="{FF2B5EF4-FFF2-40B4-BE49-F238E27FC236}">
                  <a16:creationId xmlns:a16="http://schemas.microsoft.com/office/drawing/2014/main" id="{A0FA6FAE-EA6D-7ADA-CA47-54166D9DF746}"/>
                </a:ext>
              </a:extLst>
            </p:cNvPr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58;p26">
              <a:extLst>
                <a:ext uri="{FF2B5EF4-FFF2-40B4-BE49-F238E27FC236}">
                  <a16:creationId xmlns:a16="http://schemas.microsoft.com/office/drawing/2014/main" id="{7438D077-70FB-9712-A696-720D7986815B}"/>
                </a:ext>
              </a:extLst>
            </p:cNvPr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59;p26">
              <a:extLst>
                <a:ext uri="{FF2B5EF4-FFF2-40B4-BE49-F238E27FC236}">
                  <a16:creationId xmlns:a16="http://schemas.microsoft.com/office/drawing/2014/main" id="{65620B5F-7D3B-5CA6-2FE3-6A267B7FD2B4}"/>
                </a:ext>
              </a:extLst>
            </p:cNvPr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0;p26">
              <a:extLst>
                <a:ext uri="{FF2B5EF4-FFF2-40B4-BE49-F238E27FC236}">
                  <a16:creationId xmlns:a16="http://schemas.microsoft.com/office/drawing/2014/main" id="{4A5AD571-58DE-D701-BD98-6C1CFEB5ABAC}"/>
                </a:ext>
              </a:extLst>
            </p:cNvPr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61;p26">
              <a:extLst>
                <a:ext uri="{FF2B5EF4-FFF2-40B4-BE49-F238E27FC236}">
                  <a16:creationId xmlns:a16="http://schemas.microsoft.com/office/drawing/2014/main" id="{96D1C8FC-9F08-AC84-5415-854881AA6B87}"/>
                </a:ext>
              </a:extLst>
            </p:cNvPr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62;p26">
              <a:extLst>
                <a:ext uri="{FF2B5EF4-FFF2-40B4-BE49-F238E27FC236}">
                  <a16:creationId xmlns:a16="http://schemas.microsoft.com/office/drawing/2014/main" id="{E9C61D70-CD17-5E0F-46B7-B6E6DC6031E4}"/>
                </a:ext>
              </a:extLst>
            </p:cNvPr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63;p26">
              <a:extLst>
                <a:ext uri="{FF2B5EF4-FFF2-40B4-BE49-F238E27FC236}">
                  <a16:creationId xmlns:a16="http://schemas.microsoft.com/office/drawing/2014/main" id="{BEB3C0C3-3C7E-3B64-B646-924FAF82AF3E}"/>
                </a:ext>
              </a:extLst>
            </p:cNvPr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64;p26">
              <a:extLst>
                <a:ext uri="{FF2B5EF4-FFF2-40B4-BE49-F238E27FC236}">
                  <a16:creationId xmlns:a16="http://schemas.microsoft.com/office/drawing/2014/main" id="{3D3873BD-C8D3-F64F-6177-CAEE3F3DE785}"/>
                </a:ext>
              </a:extLst>
            </p:cNvPr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65;p26">
              <a:extLst>
                <a:ext uri="{FF2B5EF4-FFF2-40B4-BE49-F238E27FC236}">
                  <a16:creationId xmlns:a16="http://schemas.microsoft.com/office/drawing/2014/main" id="{0FE1D599-ED56-211B-340C-CFF17BB8293F}"/>
                </a:ext>
              </a:extLst>
            </p:cNvPr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66;p26">
              <a:extLst>
                <a:ext uri="{FF2B5EF4-FFF2-40B4-BE49-F238E27FC236}">
                  <a16:creationId xmlns:a16="http://schemas.microsoft.com/office/drawing/2014/main" id="{6B2BC2F4-9BEA-246B-F7E7-47FE283A4E76}"/>
                </a:ext>
              </a:extLst>
            </p:cNvPr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67;p26">
              <a:extLst>
                <a:ext uri="{FF2B5EF4-FFF2-40B4-BE49-F238E27FC236}">
                  <a16:creationId xmlns:a16="http://schemas.microsoft.com/office/drawing/2014/main" id="{1D21966F-1417-E851-34B7-E1FD435B06DC}"/>
                </a:ext>
              </a:extLst>
            </p:cNvPr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68;p26">
              <a:extLst>
                <a:ext uri="{FF2B5EF4-FFF2-40B4-BE49-F238E27FC236}">
                  <a16:creationId xmlns:a16="http://schemas.microsoft.com/office/drawing/2014/main" id="{E682A660-FF00-1263-63C3-F8C62777B07F}"/>
                </a:ext>
              </a:extLst>
            </p:cNvPr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69;p26">
              <a:extLst>
                <a:ext uri="{FF2B5EF4-FFF2-40B4-BE49-F238E27FC236}">
                  <a16:creationId xmlns:a16="http://schemas.microsoft.com/office/drawing/2014/main" id="{B5A0C4C2-A37B-AF67-9EE6-666D14F674EA}"/>
                </a:ext>
              </a:extLst>
            </p:cNvPr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0;p26">
              <a:extLst>
                <a:ext uri="{FF2B5EF4-FFF2-40B4-BE49-F238E27FC236}">
                  <a16:creationId xmlns:a16="http://schemas.microsoft.com/office/drawing/2014/main" id="{62B4F1BD-4FB9-16BA-27B0-5B08FD053E1A}"/>
                </a:ext>
              </a:extLst>
            </p:cNvPr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71;p26">
              <a:extLst>
                <a:ext uri="{FF2B5EF4-FFF2-40B4-BE49-F238E27FC236}">
                  <a16:creationId xmlns:a16="http://schemas.microsoft.com/office/drawing/2014/main" id="{0FAEF33C-3F23-7BD2-BEF0-0B6DF8BB2CFF}"/>
                </a:ext>
              </a:extLst>
            </p:cNvPr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72;p26">
              <a:extLst>
                <a:ext uri="{FF2B5EF4-FFF2-40B4-BE49-F238E27FC236}">
                  <a16:creationId xmlns:a16="http://schemas.microsoft.com/office/drawing/2014/main" id="{0F112F18-3FAE-B174-ACB2-4CA63FB4CEBE}"/>
                </a:ext>
              </a:extLst>
            </p:cNvPr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73;p26">
              <a:extLst>
                <a:ext uri="{FF2B5EF4-FFF2-40B4-BE49-F238E27FC236}">
                  <a16:creationId xmlns:a16="http://schemas.microsoft.com/office/drawing/2014/main" id="{E2F8F10F-E535-47B8-D51D-CA2D1962C1DF}"/>
                </a:ext>
              </a:extLst>
            </p:cNvPr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74;p26">
              <a:extLst>
                <a:ext uri="{FF2B5EF4-FFF2-40B4-BE49-F238E27FC236}">
                  <a16:creationId xmlns:a16="http://schemas.microsoft.com/office/drawing/2014/main" id="{F08DC365-8861-EE28-D04A-3D1A5C753909}"/>
                </a:ext>
              </a:extLst>
            </p:cNvPr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75;p26">
              <a:extLst>
                <a:ext uri="{FF2B5EF4-FFF2-40B4-BE49-F238E27FC236}">
                  <a16:creationId xmlns:a16="http://schemas.microsoft.com/office/drawing/2014/main" id="{BE075DD9-DFB1-50F4-5B81-D1E739A8F2FA}"/>
                </a:ext>
              </a:extLst>
            </p:cNvPr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76;p26">
              <a:extLst>
                <a:ext uri="{FF2B5EF4-FFF2-40B4-BE49-F238E27FC236}">
                  <a16:creationId xmlns:a16="http://schemas.microsoft.com/office/drawing/2014/main" id="{1884352F-A208-EBE6-94CE-5D7A764E7656}"/>
                </a:ext>
              </a:extLst>
            </p:cNvPr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77;p26">
              <a:extLst>
                <a:ext uri="{FF2B5EF4-FFF2-40B4-BE49-F238E27FC236}">
                  <a16:creationId xmlns:a16="http://schemas.microsoft.com/office/drawing/2014/main" id="{45903C00-BA0A-F665-4A0E-E0A3CEFBEA32}"/>
                </a:ext>
              </a:extLst>
            </p:cNvPr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78;p26">
              <a:extLst>
                <a:ext uri="{FF2B5EF4-FFF2-40B4-BE49-F238E27FC236}">
                  <a16:creationId xmlns:a16="http://schemas.microsoft.com/office/drawing/2014/main" id="{D2A20364-4F21-E7B6-92E6-B3A94ABB4D6C}"/>
                </a:ext>
              </a:extLst>
            </p:cNvPr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79;p26">
              <a:extLst>
                <a:ext uri="{FF2B5EF4-FFF2-40B4-BE49-F238E27FC236}">
                  <a16:creationId xmlns:a16="http://schemas.microsoft.com/office/drawing/2014/main" id="{24C435B8-69A0-0F32-8E4D-D8A534D97F04}"/>
                </a:ext>
              </a:extLst>
            </p:cNvPr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0;p26">
              <a:extLst>
                <a:ext uri="{FF2B5EF4-FFF2-40B4-BE49-F238E27FC236}">
                  <a16:creationId xmlns:a16="http://schemas.microsoft.com/office/drawing/2014/main" id="{2AA4100E-73F7-97EA-7963-2C1BE1066D36}"/>
                </a:ext>
              </a:extLst>
            </p:cNvPr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81;p26">
              <a:extLst>
                <a:ext uri="{FF2B5EF4-FFF2-40B4-BE49-F238E27FC236}">
                  <a16:creationId xmlns:a16="http://schemas.microsoft.com/office/drawing/2014/main" id="{BB1BBF67-601C-1622-D9E9-3D34ED071D2D}"/>
                </a:ext>
              </a:extLst>
            </p:cNvPr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82;p26">
              <a:extLst>
                <a:ext uri="{FF2B5EF4-FFF2-40B4-BE49-F238E27FC236}">
                  <a16:creationId xmlns:a16="http://schemas.microsoft.com/office/drawing/2014/main" id="{B1DB2EEE-B1C2-0C9F-95BC-A7B51D78305A}"/>
                </a:ext>
              </a:extLst>
            </p:cNvPr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83;p26">
              <a:extLst>
                <a:ext uri="{FF2B5EF4-FFF2-40B4-BE49-F238E27FC236}">
                  <a16:creationId xmlns:a16="http://schemas.microsoft.com/office/drawing/2014/main" id="{817BA501-BCF3-8A77-D866-A8E99BB7649C}"/>
                </a:ext>
              </a:extLst>
            </p:cNvPr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84;p26">
              <a:extLst>
                <a:ext uri="{FF2B5EF4-FFF2-40B4-BE49-F238E27FC236}">
                  <a16:creationId xmlns:a16="http://schemas.microsoft.com/office/drawing/2014/main" id="{780811F3-1AE2-0ACA-FE44-E08DB816BA50}"/>
                </a:ext>
              </a:extLst>
            </p:cNvPr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85;p26">
              <a:extLst>
                <a:ext uri="{FF2B5EF4-FFF2-40B4-BE49-F238E27FC236}">
                  <a16:creationId xmlns:a16="http://schemas.microsoft.com/office/drawing/2014/main" id="{53B31201-2F73-8BC7-06D2-7E5B4B1E04CF}"/>
                </a:ext>
              </a:extLst>
            </p:cNvPr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86;p26">
              <a:extLst>
                <a:ext uri="{FF2B5EF4-FFF2-40B4-BE49-F238E27FC236}">
                  <a16:creationId xmlns:a16="http://schemas.microsoft.com/office/drawing/2014/main" id="{C97DAF37-5727-60E9-DAC5-80669FA01AAE}"/>
                </a:ext>
              </a:extLst>
            </p:cNvPr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87;p26">
              <a:extLst>
                <a:ext uri="{FF2B5EF4-FFF2-40B4-BE49-F238E27FC236}">
                  <a16:creationId xmlns:a16="http://schemas.microsoft.com/office/drawing/2014/main" id="{F0A22361-56FF-9348-E2F6-B1BD50A96CCC}"/>
                </a:ext>
              </a:extLst>
            </p:cNvPr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88;p26">
              <a:extLst>
                <a:ext uri="{FF2B5EF4-FFF2-40B4-BE49-F238E27FC236}">
                  <a16:creationId xmlns:a16="http://schemas.microsoft.com/office/drawing/2014/main" id="{F08B47A9-B532-C487-99E7-C444931F41F6}"/>
                </a:ext>
              </a:extLst>
            </p:cNvPr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89;p26">
              <a:extLst>
                <a:ext uri="{FF2B5EF4-FFF2-40B4-BE49-F238E27FC236}">
                  <a16:creationId xmlns:a16="http://schemas.microsoft.com/office/drawing/2014/main" id="{9B4201AC-21A6-81D8-2833-C02ADC064738}"/>
                </a:ext>
              </a:extLst>
            </p:cNvPr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0;p26">
              <a:extLst>
                <a:ext uri="{FF2B5EF4-FFF2-40B4-BE49-F238E27FC236}">
                  <a16:creationId xmlns:a16="http://schemas.microsoft.com/office/drawing/2014/main" id="{EA091533-7871-8341-105F-F374FE98C65B}"/>
                </a:ext>
              </a:extLst>
            </p:cNvPr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91;p26">
              <a:extLst>
                <a:ext uri="{FF2B5EF4-FFF2-40B4-BE49-F238E27FC236}">
                  <a16:creationId xmlns:a16="http://schemas.microsoft.com/office/drawing/2014/main" id="{BFB5A85F-2A34-83EA-D288-A4000CE834FB}"/>
                </a:ext>
              </a:extLst>
            </p:cNvPr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92;p26">
              <a:extLst>
                <a:ext uri="{FF2B5EF4-FFF2-40B4-BE49-F238E27FC236}">
                  <a16:creationId xmlns:a16="http://schemas.microsoft.com/office/drawing/2014/main" id="{3B2FD802-3784-D8D0-9697-D60ED1734250}"/>
                </a:ext>
              </a:extLst>
            </p:cNvPr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93;p26">
              <a:extLst>
                <a:ext uri="{FF2B5EF4-FFF2-40B4-BE49-F238E27FC236}">
                  <a16:creationId xmlns:a16="http://schemas.microsoft.com/office/drawing/2014/main" id="{00416FF4-A987-5AC4-4355-814A80A42F9B}"/>
                </a:ext>
              </a:extLst>
            </p:cNvPr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94;p26">
              <a:extLst>
                <a:ext uri="{FF2B5EF4-FFF2-40B4-BE49-F238E27FC236}">
                  <a16:creationId xmlns:a16="http://schemas.microsoft.com/office/drawing/2014/main" id="{07D16392-59BA-88AB-5E5D-BC735B6BB851}"/>
                </a:ext>
              </a:extLst>
            </p:cNvPr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95;p26">
              <a:extLst>
                <a:ext uri="{FF2B5EF4-FFF2-40B4-BE49-F238E27FC236}">
                  <a16:creationId xmlns:a16="http://schemas.microsoft.com/office/drawing/2014/main" id="{69088161-942D-B862-3A05-615E2AD077E3}"/>
                </a:ext>
              </a:extLst>
            </p:cNvPr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96;p26">
              <a:extLst>
                <a:ext uri="{FF2B5EF4-FFF2-40B4-BE49-F238E27FC236}">
                  <a16:creationId xmlns:a16="http://schemas.microsoft.com/office/drawing/2014/main" id="{7486B8AA-B64D-97D3-42B7-01D886542745}"/>
                </a:ext>
              </a:extLst>
            </p:cNvPr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97;p26">
              <a:extLst>
                <a:ext uri="{FF2B5EF4-FFF2-40B4-BE49-F238E27FC236}">
                  <a16:creationId xmlns:a16="http://schemas.microsoft.com/office/drawing/2014/main" id="{94831BEC-B2F5-DCDB-C0AF-16C6474DCD89}"/>
                </a:ext>
              </a:extLst>
            </p:cNvPr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98;p26">
              <a:extLst>
                <a:ext uri="{FF2B5EF4-FFF2-40B4-BE49-F238E27FC236}">
                  <a16:creationId xmlns:a16="http://schemas.microsoft.com/office/drawing/2014/main" id="{47E1B811-8136-E060-AAE2-7DA69217F662}"/>
                </a:ext>
              </a:extLst>
            </p:cNvPr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99;p26">
              <a:extLst>
                <a:ext uri="{FF2B5EF4-FFF2-40B4-BE49-F238E27FC236}">
                  <a16:creationId xmlns:a16="http://schemas.microsoft.com/office/drawing/2014/main" id="{6E04BD8B-F006-8A1D-63A5-B92359F5158A}"/>
                </a:ext>
              </a:extLst>
            </p:cNvPr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0;p26">
              <a:extLst>
                <a:ext uri="{FF2B5EF4-FFF2-40B4-BE49-F238E27FC236}">
                  <a16:creationId xmlns:a16="http://schemas.microsoft.com/office/drawing/2014/main" id="{7108BF09-06DA-192F-8E06-C8FDB7EF9E12}"/>
                </a:ext>
              </a:extLst>
            </p:cNvPr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01;p26">
              <a:extLst>
                <a:ext uri="{FF2B5EF4-FFF2-40B4-BE49-F238E27FC236}">
                  <a16:creationId xmlns:a16="http://schemas.microsoft.com/office/drawing/2014/main" id="{2D8950CB-0A22-350F-00B7-BAFAFB71A328}"/>
                </a:ext>
              </a:extLst>
            </p:cNvPr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02;p26">
              <a:extLst>
                <a:ext uri="{FF2B5EF4-FFF2-40B4-BE49-F238E27FC236}">
                  <a16:creationId xmlns:a16="http://schemas.microsoft.com/office/drawing/2014/main" id="{7F3DACBA-78C6-28CE-26ED-D46BBF495671}"/>
                </a:ext>
              </a:extLst>
            </p:cNvPr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8;p28">
            <a:extLst>
              <a:ext uri="{FF2B5EF4-FFF2-40B4-BE49-F238E27FC236}">
                <a16:creationId xmlns:a16="http://schemas.microsoft.com/office/drawing/2014/main" id="{000BF54C-FCFC-F3CE-0A2D-25A1D473ADF1}"/>
              </a:ext>
            </a:extLst>
          </p:cNvPr>
          <p:cNvSpPr/>
          <p:nvPr/>
        </p:nvSpPr>
        <p:spPr>
          <a:xfrm>
            <a:off x="349434" y="4830347"/>
            <a:ext cx="11406703" cy="1377304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D23B-D97E-26A7-B1F4-47A028FF0A03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>
                <a:latin typeface="Malgun Gothic"/>
                <a:cs typeface="Malgun Gothic"/>
              </a:rPr>
              <a:t>① </a:t>
            </a:r>
            <a:r>
              <a:rPr lang="ko-KR" altLang="en-US" b="1"/>
              <a:t>단기 </a:t>
            </a:r>
            <a:r>
              <a:rPr lang="ko-KR" altLang="en-US" b="1" dirty="0"/>
              <a:t>이상 연체자 수가 장기 이상 연체자 수로 전환되는 비율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1ED28-B350-4AB9-C03C-7133976E4045}"/>
              </a:ext>
            </a:extLst>
          </p:cNvPr>
          <p:cNvSpPr txBox="1"/>
          <p:nvPr/>
        </p:nvSpPr>
        <p:spPr>
          <a:xfrm>
            <a:off x="435862" y="4884212"/>
            <a:ext cx="106205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2016~2018</a:t>
            </a:r>
            <a:r>
              <a:rPr lang="ko-KR" altLang="en-US" sz="1600" dirty="0">
                <a:latin typeface="+mn-ea"/>
              </a:rPr>
              <a:t>까지 단기 이상 연체자가 장기 이상 연체자로 바뀌는 </a:t>
            </a:r>
            <a:r>
              <a:rPr lang="ko-KR" altLang="en-US" sz="1600">
                <a:latin typeface="+mn-ea"/>
              </a:rPr>
              <a:t>경우가 많음</a:t>
            </a:r>
            <a:r>
              <a:rPr lang="en-US" altLang="ko-KR" sz="1600">
                <a:latin typeface="+mn-ea"/>
              </a:rPr>
              <a:t>. </a:t>
            </a:r>
            <a:r>
              <a:rPr lang="ko-KR" altLang="en-US" sz="1600">
                <a:latin typeface="+mn-ea"/>
              </a:rPr>
              <a:t>이후 </a:t>
            </a:r>
            <a:r>
              <a:rPr lang="en-US" altLang="ko-KR" sz="1600">
                <a:latin typeface="+mn-ea"/>
              </a:rPr>
              <a:t>2022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12</a:t>
            </a:r>
            <a:r>
              <a:rPr lang="ko-KR" altLang="en-US" sz="1600" dirty="0">
                <a:latin typeface="+mn-ea"/>
              </a:rPr>
              <a:t>월</a:t>
            </a:r>
            <a:r>
              <a:rPr lang="en-US" altLang="ko-KR" sz="1600" dirty="0">
                <a:latin typeface="+mn-ea"/>
              </a:rPr>
              <a:t>, 2023</a:t>
            </a:r>
            <a:r>
              <a:rPr lang="ko-KR" altLang="en-US" sz="1600" dirty="0">
                <a:latin typeface="+mn-ea"/>
              </a:rPr>
              <a:t>년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월 </a:t>
            </a:r>
            <a:r>
              <a:rPr lang="ko-KR" altLang="en-US" sz="1600">
                <a:latin typeface="+mn-ea"/>
              </a:rPr>
              <a:t>다시 많이 바뀜</a:t>
            </a:r>
            <a:r>
              <a:rPr lang="en-US" altLang="ko-KR" sz="160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B76E0D-655F-0AC8-6AB0-66812431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64453"/>
            <a:ext cx="5950580" cy="2841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object 9">
            <a:extLst>
              <a:ext uri="{FF2B5EF4-FFF2-40B4-BE49-F238E27FC236}">
                <a16:creationId xmlns:a16="http://schemas.microsoft.com/office/drawing/2014/main" id="{44429CE3-7BFC-730F-9FB6-37C7FB9A14F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12381" y="1660789"/>
            <a:ext cx="4191000" cy="3037791"/>
          </a:xfrm>
          <a:prstGeom prst="rect">
            <a:avLst/>
          </a:prstGeom>
        </p:spPr>
      </p:pic>
      <p:sp>
        <p:nvSpPr>
          <p:cNvPr id="11" name="object 6">
            <a:hlinkClick r:id="rId4"/>
            <a:extLst>
              <a:ext uri="{FF2B5EF4-FFF2-40B4-BE49-F238E27FC236}">
                <a16:creationId xmlns:a16="http://schemas.microsoft.com/office/drawing/2014/main" id="{6EDF0FFD-ECBF-82A0-991F-3878C7CBAF9F}"/>
              </a:ext>
            </a:extLst>
          </p:cNvPr>
          <p:cNvSpPr txBox="1"/>
          <p:nvPr/>
        </p:nvSpPr>
        <p:spPr>
          <a:xfrm>
            <a:off x="533400" y="5566129"/>
            <a:ext cx="10609394" cy="509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ko-KR" sz="16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40</a:t>
            </a:r>
            <a:r>
              <a:rPr lang="ko-KR" altLang="en-US" sz="1600" spc="-1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대가</a:t>
            </a:r>
            <a:r>
              <a:rPr lang="ko-KR" altLang="en-US" sz="1600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가장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많은</a:t>
            </a:r>
            <a:r>
              <a:rPr lang="ko-KR" altLang="en-US" sz="1600" spc="35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연체자</a:t>
            </a:r>
            <a:r>
              <a:rPr lang="ko-KR" altLang="en-US" sz="1600" spc="-45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수를</a:t>
            </a:r>
            <a:r>
              <a:rPr lang="ko-KR" altLang="en-US" sz="1600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보유하고</a:t>
            </a:r>
            <a:r>
              <a:rPr lang="ko-KR" altLang="en-US" sz="1600" spc="-4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있고</a:t>
            </a:r>
            <a:r>
              <a:rPr lang="en-US" altLang="ko-KR" sz="16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, </a:t>
            </a:r>
            <a:r>
              <a:rPr lang="en-US" altLang="ko-KR" sz="1600" b="1" spc="5" dirty="0">
                <a:solidFill>
                  <a:schemeClr val="accent2"/>
                </a:solidFill>
                <a:latin typeface="Malgun Gothic"/>
                <a:cs typeface="Malgun Gothic"/>
              </a:rPr>
              <a:t>2019</a:t>
            </a:r>
            <a:r>
              <a:rPr lang="ko-KR" altLang="en-US" sz="1600" b="1" spc="5" dirty="0">
                <a:solidFill>
                  <a:schemeClr val="accent2"/>
                </a:solidFill>
                <a:latin typeface="Malgun Gothic"/>
                <a:cs typeface="Malgun Gothic"/>
              </a:rPr>
              <a:t>년</a:t>
            </a:r>
            <a:r>
              <a:rPr lang="ko-KR" altLang="en-US" sz="1600" b="1" spc="-45" dirty="0">
                <a:solidFill>
                  <a:schemeClr val="accent2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  <a:latin typeface="Malgun Gothic"/>
                <a:cs typeface="Malgun Gothic"/>
              </a:rPr>
              <a:t>연체자</a:t>
            </a:r>
            <a:r>
              <a:rPr lang="ko-KR" altLang="en-US" sz="1600" b="1" spc="-45" dirty="0">
                <a:solidFill>
                  <a:schemeClr val="accent2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b="1" spc="-5" dirty="0">
                <a:solidFill>
                  <a:schemeClr val="accent2"/>
                </a:solidFill>
                <a:latin typeface="Malgun Gothic"/>
                <a:cs typeface="Malgun Gothic"/>
              </a:rPr>
              <a:t>기준이</a:t>
            </a:r>
            <a:r>
              <a:rPr lang="ko-KR" altLang="en-US" sz="1600" b="1" spc="35" dirty="0">
                <a:solidFill>
                  <a:schemeClr val="accent2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  <a:latin typeface="Malgun Gothic"/>
                <a:cs typeface="Malgun Gothic"/>
              </a:rPr>
              <a:t>강화된</a:t>
            </a:r>
            <a:r>
              <a:rPr lang="ko-KR" altLang="en-US" sz="1600" b="1" spc="-40" dirty="0">
                <a:solidFill>
                  <a:schemeClr val="accent2"/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b="1" spc="-5" dirty="0">
                <a:solidFill>
                  <a:schemeClr val="accent2"/>
                </a:solidFill>
                <a:latin typeface="Malgun Gothic"/>
                <a:cs typeface="Malgun Gothic"/>
              </a:rPr>
              <a:t>이후</a:t>
            </a:r>
            <a:r>
              <a:rPr lang="ko-KR" altLang="en-US" sz="1600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부터</a:t>
            </a:r>
            <a:r>
              <a:rPr lang="ko-KR" altLang="en-US" sz="1600" spc="3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en-US" altLang="ko-KR" sz="1600" b="1" spc="-10" dirty="0">
                <a:solidFill>
                  <a:schemeClr val="accent2"/>
                </a:solidFill>
                <a:latin typeface="Malgun Gothic"/>
                <a:cs typeface="Malgun Gothic"/>
              </a:rPr>
              <a:t>30</a:t>
            </a:r>
            <a:r>
              <a:rPr lang="ko-KR" altLang="en-US" sz="1600" b="1" spc="-10" dirty="0">
                <a:solidFill>
                  <a:schemeClr val="accent2"/>
                </a:solidFill>
                <a:latin typeface="Malgun Gothic"/>
                <a:cs typeface="Malgun Gothic"/>
              </a:rPr>
              <a:t>대보다</a:t>
            </a:r>
            <a:r>
              <a:rPr lang="ko-KR" altLang="en-US" sz="1600" b="1" spc="35" dirty="0">
                <a:solidFill>
                  <a:schemeClr val="accent2"/>
                </a:solidFill>
                <a:latin typeface="Malgun Gothic"/>
                <a:cs typeface="Malgun Gothic"/>
              </a:rPr>
              <a:t> </a:t>
            </a:r>
            <a:r>
              <a:rPr lang="en-US" altLang="ko-KR" sz="1600" b="1" spc="-15" dirty="0">
                <a:solidFill>
                  <a:schemeClr val="accent2"/>
                </a:solidFill>
                <a:latin typeface="Malgun Gothic"/>
                <a:cs typeface="Malgun Gothic"/>
              </a:rPr>
              <a:t>50</a:t>
            </a:r>
            <a:r>
              <a:rPr lang="ko-KR" altLang="en-US" sz="1600" b="1" spc="-15" dirty="0">
                <a:solidFill>
                  <a:schemeClr val="accent2"/>
                </a:solidFill>
                <a:latin typeface="Malgun Gothic"/>
                <a:cs typeface="Malgun Gothic"/>
              </a:rPr>
              <a:t>대</a:t>
            </a:r>
            <a:r>
              <a:rPr lang="ko-KR" altLang="en-US" sz="1600" b="1" dirty="0">
                <a:solidFill>
                  <a:schemeClr val="accent2"/>
                </a:solidFill>
                <a:latin typeface="Malgun Gothic"/>
                <a:cs typeface="Malgun Gothic"/>
              </a:rPr>
              <a:t>의 </a:t>
            </a:r>
            <a:r>
              <a:rPr lang="ko-KR" altLang="en-US" sz="1600" b="1" spc="-5" dirty="0">
                <a:solidFill>
                  <a:schemeClr val="accent2"/>
                </a:solidFill>
                <a:latin typeface="Malgun Gothic"/>
                <a:cs typeface="Malgun Gothic"/>
              </a:rPr>
              <a:t>연체자 </a:t>
            </a:r>
            <a:r>
              <a:rPr lang="ko-KR" altLang="en-US" sz="1600" b="1" dirty="0">
                <a:solidFill>
                  <a:schemeClr val="accent2"/>
                </a:solidFill>
                <a:latin typeface="Malgun Gothic"/>
                <a:cs typeface="Malgun Gothic"/>
              </a:rPr>
              <a:t>수가 증가함</a:t>
            </a:r>
            <a:r>
              <a:rPr lang="en-US" altLang="ko-KR" sz="1600" b="1" dirty="0">
                <a:solidFill>
                  <a:schemeClr val="accent2"/>
                </a:solidFill>
                <a:latin typeface="Malgun Gothic"/>
                <a:cs typeface="Malgun Gothic"/>
              </a:rPr>
              <a:t>.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이를 통해 가정이 있는 사람들이 큰 지출이 필요해 연체되는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경우가 많음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B7B563EE-9532-13A5-60E3-718D8EDAD7D1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15BF732-672E-0E96-2B3A-9039965CF9A1}"/>
              </a:ext>
            </a:extLst>
          </p:cNvPr>
          <p:cNvSpPr/>
          <p:nvPr/>
        </p:nvSpPr>
        <p:spPr>
          <a:xfrm>
            <a:off x="6724870" y="2924375"/>
            <a:ext cx="683342" cy="50462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추측</a:t>
            </a:r>
          </a:p>
        </p:txBody>
      </p:sp>
      <p:grpSp>
        <p:nvGrpSpPr>
          <p:cNvPr id="163" name="Google Shape;635;p29">
            <a:extLst>
              <a:ext uri="{FF2B5EF4-FFF2-40B4-BE49-F238E27FC236}">
                <a16:creationId xmlns:a16="http://schemas.microsoft.com/office/drawing/2014/main" id="{D96DECE9-E358-8AED-98E8-DD71FEDEF204}"/>
              </a:ext>
            </a:extLst>
          </p:cNvPr>
          <p:cNvGrpSpPr/>
          <p:nvPr/>
        </p:nvGrpSpPr>
        <p:grpSpPr>
          <a:xfrm rot="20989581">
            <a:off x="222873" y="4624167"/>
            <a:ext cx="419719" cy="410779"/>
            <a:chOff x="4694531" y="2250235"/>
            <a:chExt cx="1090502" cy="1018186"/>
          </a:xfrm>
        </p:grpSpPr>
        <p:sp>
          <p:nvSpPr>
            <p:cNvPr id="164" name="Google Shape;636;p29">
              <a:extLst>
                <a:ext uri="{FF2B5EF4-FFF2-40B4-BE49-F238E27FC236}">
                  <a16:creationId xmlns:a16="http://schemas.microsoft.com/office/drawing/2014/main" id="{AF27C734-EB8B-37BA-FEC4-E855ECDCCCB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37;p29">
              <a:extLst>
                <a:ext uri="{FF2B5EF4-FFF2-40B4-BE49-F238E27FC236}">
                  <a16:creationId xmlns:a16="http://schemas.microsoft.com/office/drawing/2014/main" id="{BECE6415-7334-5CAD-7B0D-2F0051C39EF3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38;p29">
              <a:extLst>
                <a:ext uri="{FF2B5EF4-FFF2-40B4-BE49-F238E27FC236}">
                  <a16:creationId xmlns:a16="http://schemas.microsoft.com/office/drawing/2014/main" id="{23E26930-3C99-B72A-B02D-52768C1C6045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39;p29">
              <a:extLst>
                <a:ext uri="{FF2B5EF4-FFF2-40B4-BE49-F238E27FC236}">
                  <a16:creationId xmlns:a16="http://schemas.microsoft.com/office/drawing/2014/main" id="{80F62742-4187-C019-6EF9-264C5EA41169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640;p29">
            <a:extLst>
              <a:ext uri="{FF2B5EF4-FFF2-40B4-BE49-F238E27FC236}">
                <a16:creationId xmlns:a16="http://schemas.microsoft.com/office/drawing/2014/main" id="{6964F875-49C1-657C-E41A-7F4A480BA3B5}"/>
              </a:ext>
            </a:extLst>
          </p:cNvPr>
          <p:cNvGrpSpPr/>
          <p:nvPr/>
        </p:nvGrpSpPr>
        <p:grpSpPr>
          <a:xfrm rot="1577832">
            <a:off x="11318184" y="5941472"/>
            <a:ext cx="335765" cy="313500"/>
            <a:chOff x="4694531" y="2250235"/>
            <a:chExt cx="1090502" cy="1018186"/>
          </a:xfrm>
        </p:grpSpPr>
        <p:sp>
          <p:nvSpPr>
            <p:cNvPr id="169" name="Google Shape;641;p29">
              <a:extLst>
                <a:ext uri="{FF2B5EF4-FFF2-40B4-BE49-F238E27FC236}">
                  <a16:creationId xmlns:a16="http://schemas.microsoft.com/office/drawing/2014/main" id="{C7BC9625-FC6A-0576-8A23-67A417D5E93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42;p29">
              <a:extLst>
                <a:ext uri="{FF2B5EF4-FFF2-40B4-BE49-F238E27FC236}">
                  <a16:creationId xmlns:a16="http://schemas.microsoft.com/office/drawing/2014/main" id="{180E0663-95A1-4273-C264-0D01437846BC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43;p29">
              <a:extLst>
                <a:ext uri="{FF2B5EF4-FFF2-40B4-BE49-F238E27FC236}">
                  <a16:creationId xmlns:a16="http://schemas.microsoft.com/office/drawing/2014/main" id="{1B2D80A0-B7EF-0EA3-5E8E-6ED17460E818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44;p29">
              <a:extLst>
                <a:ext uri="{FF2B5EF4-FFF2-40B4-BE49-F238E27FC236}">
                  <a16:creationId xmlns:a16="http://schemas.microsoft.com/office/drawing/2014/main" id="{F9120211-F583-17E4-D278-38C4E644DC3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640;p29">
            <a:extLst>
              <a:ext uri="{FF2B5EF4-FFF2-40B4-BE49-F238E27FC236}">
                <a16:creationId xmlns:a16="http://schemas.microsoft.com/office/drawing/2014/main" id="{4265F7F5-ABBF-892A-05BE-9D56620CE7CC}"/>
              </a:ext>
            </a:extLst>
          </p:cNvPr>
          <p:cNvGrpSpPr/>
          <p:nvPr/>
        </p:nvGrpSpPr>
        <p:grpSpPr>
          <a:xfrm rot="1509539">
            <a:off x="11673530" y="5784834"/>
            <a:ext cx="249962" cy="256451"/>
            <a:chOff x="4694531" y="2250235"/>
            <a:chExt cx="1090502" cy="1018186"/>
          </a:xfrm>
        </p:grpSpPr>
        <p:sp>
          <p:nvSpPr>
            <p:cNvPr id="174" name="Google Shape;641;p29">
              <a:extLst>
                <a:ext uri="{FF2B5EF4-FFF2-40B4-BE49-F238E27FC236}">
                  <a16:creationId xmlns:a16="http://schemas.microsoft.com/office/drawing/2014/main" id="{A4186B61-E3B4-0582-960A-EA1AD738396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42;p29">
              <a:extLst>
                <a:ext uri="{FF2B5EF4-FFF2-40B4-BE49-F238E27FC236}">
                  <a16:creationId xmlns:a16="http://schemas.microsoft.com/office/drawing/2014/main" id="{E5EDEDBB-4266-6977-2261-0B27B85D289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43;p29">
              <a:extLst>
                <a:ext uri="{FF2B5EF4-FFF2-40B4-BE49-F238E27FC236}">
                  <a16:creationId xmlns:a16="http://schemas.microsoft.com/office/drawing/2014/main" id="{ECB9FB15-DCD6-8262-9F76-51998ED3CCA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44;p29">
              <a:extLst>
                <a:ext uri="{FF2B5EF4-FFF2-40B4-BE49-F238E27FC236}">
                  <a16:creationId xmlns:a16="http://schemas.microsoft.com/office/drawing/2014/main" id="{852249C3-7375-50E7-4142-A2B4E332DD4C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124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28;p28">
            <a:extLst>
              <a:ext uri="{FF2B5EF4-FFF2-40B4-BE49-F238E27FC236}">
                <a16:creationId xmlns:a16="http://schemas.microsoft.com/office/drawing/2014/main" id="{EA353E05-FF98-A1DD-DBAC-5B7664C44C51}"/>
              </a:ext>
            </a:extLst>
          </p:cNvPr>
          <p:cNvSpPr/>
          <p:nvPr/>
        </p:nvSpPr>
        <p:spPr>
          <a:xfrm>
            <a:off x="426030" y="4800600"/>
            <a:ext cx="11406703" cy="140705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F6D1502-9D84-6E12-C25B-106AB723A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5" y="1439747"/>
            <a:ext cx="4685820" cy="3298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AD1188-1C1E-25AD-4743-7BFF4A6877DF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②  연령 구간 별 총 대출 분석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DCD9D54-95EB-0572-07D6-29F8BE8E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451938"/>
            <a:ext cx="32766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5619A4-AC35-D376-A4C6-33841EBDF3A2}"/>
              </a:ext>
            </a:extLst>
          </p:cNvPr>
          <p:cNvSpPr txBox="1"/>
          <p:nvPr/>
        </p:nvSpPr>
        <p:spPr>
          <a:xfrm>
            <a:off x="878170" y="5518999"/>
            <a:ext cx="1021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그러나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20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대의 대출자 비율은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계속 증가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코로나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시기 올라간 부동산 가격에 전세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월세 부담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증가 및 주식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코인 등 청년들의 재테크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관심 증가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3CAB7CD7-FFF2-3400-4B80-ABCA95ECAE5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D4BC3969-3200-BE3C-F927-17CF5CB57F13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44D888-0156-6B1B-8C1B-7E5843D1AF83}"/>
              </a:ext>
            </a:extLst>
          </p:cNvPr>
          <p:cNvSpPr txBox="1"/>
          <p:nvPr/>
        </p:nvSpPr>
        <p:spPr>
          <a:xfrm>
            <a:off x="878170" y="4918081"/>
            <a:ext cx="10287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accent2"/>
                </a:solidFill>
                <a:latin typeface="+mn-ea"/>
                <a:cs typeface="맑은 고딕 Semilight" panose="020B0502040204020203" pitchFamily="50" charset="-127"/>
              </a:rPr>
              <a:t>20</a:t>
            </a:r>
            <a:r>
              <a:rPr lang="ko-KR" altLang="en-US" sz="1600" b="1" dirty="0">
                <a:solidFill>
                  <a:schemeClr val="accent2"/>
                </a:solidFill>
                <a:latin typeface="+mn-ea"/>
                <a:cs typeface="맑은 고딕 Semilight" panose="020B0502040204020203" pitchFamily="50" charset="-127"/>
              </a:rPr>
              <a:t>대</a:t>
            </a:r>
            <a:r>
              <a:rPr lang="ko-KR" altLang="en-US" sz="1600" b="1" dirty="0"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대출자 비율은 큰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폭으로 증가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.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21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년도 부동산 가격 절정으로 많은 사람들이 집을 사기 위해  </a:t>
            </a:r>
            <a:r>
              <a:rPr lang="en-US" altLang="ko-KR" sz="1600" b="1">
                <a:solidFill>
                  <a:schemeClr val="accent2"/>
                </a:solidFill>
                <a:latin typeface="+mn-ea"/>
                <a:cs typeface="맑은 고딕 Semilight" panose="020B0502040204020203" pitchFamily="50" charset="-127"/>
              </a:rPr>
              <a:t>‘</a:t>
            </a:r>
            <a:r>
              <a:rPr lang="ko-KR" altLang="en-US" sz="1600" b="1">
                <a:solidFill>
                  <a:schemeClr val="accent2"/>
                </a:solidFill>
                <a:latin typeface="+mn-ea"/>
                <a:cs typeface="맑은 고딕 Semilight" panose="020B0502040204020203" pitchFamily="50" charset="-127"/>
              </a:rPr>
              <a:t>영끌</a:t>
            </a:r>
            <a:r>
              <a:rPr lang="en-US" altLang="ko-KR" sz="1600" b="1">
                <a:solidFill>
                  <a:schemeClr val="accent2"/>
                </a:solidFill>
                <a:latin typeface="+mn-ea"/>
                <a:cs typeface="맑은 고딕 Semilight" panose="020B0502040204020203" pitchFamily="50" charset="-127"/>
              </a:rPr>
              <a:t>’</a:t>
            </a:r>
            <a:r>
              <a:rPr lang="ko-KR" altLang="en-US" sz="1600" b="1">
                <a:solidFill>
                  <a:schemeClr val="accent2"/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시도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이후 부동산 가격이 하락하면서 전체적으로 대출자 비율이 감소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.</a:t>
            </a:r>
          </a:p>
        </p:txBody>
      </p:sp>
      <p:grpSp>
        <p:nvGrpSpPr>
          <p:cNvPr id="6" name="Google Shape;635;p29">
            <a:extLst>
              <a:ext uri="{FF2B5EF4-FFF2-40B4-BE49-F238E27FC236}">
                <a16:creationId xmlns:a16="http://schemas.microsoft.com/office/drawing/2014/main" id="{55B8A3FA-2219-72EF-7363-CFA31BCDA751}"/>
              </a:ext>
            </a:extLst>
          </p:cNvPr>
          <p:cNvGrpSpPr/>
          <p:nvPr/>
        </p:nvGrpSpPr>
        <p:grpSpPr>
          <a:xfrm rot="20989581">
            <a:off x="246045" y="4652873"/>
            <a:ext cx="419719" cy="410779"/>
            <a:chOff x="4694531" y="2250235"/>
            <a:chExt cx="1090502" cy="1018186"/>
          </a:xfrm>
        </p:grpSpPr>
        <p:sp>
          <p:nvSpPr>
            <p:cNvPr id="7" name="Google Shape;636;p29">
              <a:extLst>
                <a:ext uri="{FF2B5EF4-FFF2-40B4-BE49-F238E27FC236}">
                  <a16:creationId xmlns:a16="http://schemas.microsoft.com/office/drawing/2014/main" id="{F0783DF9-9A0B-6723-1F5B-8A485E1B21F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7;p29">
              <a:extLst>
                <a:ext uri="{FF2B5EF4-FFF2-40B4-BE49-F238E27FC236}">
                  <a16:creationId xmlns:a16="http://schemas.microsoft.com/office/drawing/2014/main" id="{5615A607-EE20-CEA2-3CEE-F4D1996FAE20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8;p29">
              <a:extLst>
                <a:ext uri="{FF2B5EF4-FFF2-40B4-BE49-F238E27FC236}">
                  <a16:creationId xmlns:a16="http://schemas.microsoft.com/office/drawing/2014/main" id="{A36F45BB-8A4B-C004-CC7C-E12AB9629BC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9;p29">
              <a:extLst>
                <a:ext uri="{FF2B5EF4-FFF2-40B4-BE49-F238E27FC236}">
                  <a16:creationId xmlns:a16="http://schemas.microsoft.com/office/drawing/2014/main" id="{E5EE69D1-9717-8E00-0834-3C86DE15402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640;p29">
            <a:extLst>
              <a:ext uri="{FF2B5EF4-FFF2-40B4-BE49-F238E27FC236}">
                <a16:creationId xmlns:a16="http://schemas.microsoft.com/office/drawing/2014/main" id="{D366CDCE-3A60-EF59-DA3D-9E4124D8D9A5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12" name="Google Shape;641;p29">
              <a:extLst>
                <a:ext uri="{FF2B5EF4-FFF2-40B4-BE49-F238E27FC236}">
                  <a16:creationId xmlns:a16="http://schemas.microsoft.com/office/drawing/2014/main" id="{798C0B80-A795-CE63-0C4B-4947626C29A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2;p29">
              <a:extLst>
                <a:ext uri="{FF2B5EF4-FFF2-40B4-BE49-F238E27FC236}">
                  <a16:creationId xmlns:a16="http://schemas.microsoft.com/office/drawing/2014/main" id="{32356B67-BE4D-5F57-CF2E-F5C5D123FFA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3;p29">
              <a:extLst>
                <a:ext uri="{FF2B5EF4-FFF2-40B4-BE49-F238E27FC236}">
                  <a16:creationId xmlns:a16="http://schemas.microsoft.com/office/drawing/2014/main" id="{613FD7F4-A188-2A63-7E25-7D230D3BADD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4;p29">
              <a:extLst>
                <a:ext uri="{FF2B5EF4-FFF2-40B4-BE49-F238E27FC236}">
                  <a16:creationId xmlns:a16="http://schemas.microsoft.com/office/drawing/2014/main" id="{766878FF-CAEB-36A6-AFF8-10E5C67B36E5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40;p29">
            <a:extLst>
              <a:ext uri="{FF2B5EF4-FFF2-40B4-BE49-F238E27FC236}">
                <a16:creationId xmlns:a16="http://schemas.microsoft.com/office/drawing/2014/main" id="{FE999241-DFC0-BAEB-EF80-9029FDF0106C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18" name="Google Shape;641;p29">
              <a:extLst>
                <a:ext uri="{FF2B5EF4-FFF2-40B4-BE49-F238E27FC236}">
                  <a16:creationId xmlns:a16="http://schemas.microsoft.com/office/drawing/2014/main" id="{9CD4C492-84DA-7447-6DEE-537ADAADC57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2;p29">
              <a:extLst>
                <a:ext uri="{FF2B5EF4-FFF2-40B4-BE49-F238E27FC236}">
                  <a16:creationId xmlns:a16="http://schemas.microsoft.com/office/drawing/2014/main" id="{B6B2B094-0491-E4F7-4C53-704F8B7BB2A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29">
              <a:extLst>
                <a:ext uri="{FF2B5EF4-FFF2-40B4-BE49-F238E27FC236}">
                  <a16:creationId xmlns:a16="http://schemas.microsoft.com/office/drawing/2014/main" id="{92E6EC89-F9C9-EEB6-43FF-106A9005D48D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4;p29">
              <a:extLst>
                <a:ext uri="{FF2B5EF4-FFF2-40B4-BE49-F238E27FC236}">
                  <a16:creationId xmlns:a16="http://schemas.microsoft.com/office/drawing/2014/main" id="{139899F0-9780-451B-AD1D-6CC150C061EA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374175F2-DAF7-7ABF-0105-76FBED44E917}"/>
              </a:ext>
            </a:extLst>
          </p:cNvPr>
          <p:cNvSpPr/>
          <p:nvPr/>
        </p:nvSpPr>
        <p:spPr>
          <a:xfrm>
            <a:off x="6386052" y="2841113"/>
            <a:ext cx="683342" cy="50462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추측</a:t>
            </a:r>
          </a:p>
        </p:txBody>
      </p:sp>
      <p:sp>
        <p:nvSpPr>
          <p:cNvPr id="26" name="Google Shape;1151;p37">
            <a:extLst>
              <a:ext uri="{FF2B5EF4-FFF2-40B4-BE49-F238E27FC236}">
                <a16:creationId xmlns:a16="http://schemas.microsoft.com/office/drawing/2014/main" id="{85C1DFD1-E94D-4D48-989F-45034A572101}"/>
              </a:ext>
            </a:extLst>
          </p:cNvPr>
          <p:cNvSpPr/>
          <p:nvPr/>
        </p:nvSpPr>
        <p:spPr>
          <a:xfrm>
            <a:off x="2133600" y="3556433"/>
            <a:ext cx="3672349" cy="815787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76;p30">
            <a:extLst>
              <a:ext uri="{FF2B5EF4-FFF2-40B4-BE49-F238E27FC236}">
                <a16:creationId xmlns:a16="http://schemas.microsoft.com/office/drawing/2014/main" id="{F07762F2-1029-96AC-769F-9CA4BE256CD0}"/>
              </a:ext>
            </a:extLst>
          </p:cNvPr>
          <p:cNvSpPr/>
          <p:nvPr/>
        </p:nvSpPr>
        <p:spPr>
          <a:xfrm>
            <a:off x="5730692" y="3472744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676;p30">
            <a:extLst>
              <a:ext uri="{FF2B5EF4-FFF2-40B4-BE49-F238E27FC236}">
                <a16:creationId xmlns:a16="http://schemas.microsoft.com/office/drawing/2014/main" id="{CA9A9B11-A3E4-5DA4-AC6D-B5101636044F}"/>
              </a:ext>
            </a:extLst>
          </p:cNvPr>
          <p:cNvSpPr/>
          <p:nvPr/>
        </p:nvSpPr>
        <p:spPr>
          <a:xfrm rot="20793455">
            <a:off x="5601268" y="3403069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1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8;p28">
            <a:extLst>
              <a:ext uri="{FF2B5EF4-FFF2-40B4-BE49-F238E27FC236}">
                <a16:creationId xmlns:a16="http://schemas.microsoft.com/office/drawing/2014/main" id="{FB1CD655-520A-C568-42E2-5E4DE011035B}"/>
              </a:ext>
            </a:extLst>
          </p:cNvPr>
          <p:cNvSpPr/>
          <p:nvPr/>
        </p:nvSpPr>
        <p:spPr>
          <a:xfrm>
            <a:off x="426030" y="4800600"/>
            <a:ext cx="11406703" cy="140705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A3429-6018-5249-6ABB-83F8792F316B}"/>
              </a:ext>
            </a:extLst>
          </p:cNvPr>
          <p:cNvSpPr txBox="1"/>
          <p:nvPr/>
        </p:nvSpPr>
        <p:spPr>
          <a:xfrm>
            <a:off x="1006554" y="4989533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kern="0" spc="0">
                <a:solidFill>
                  <a:schemeClr val="accent6"/>
                </a:solidFill>
                <a:effectLst/>
                <a:latin typeface="+mj-ea"/>
                <a:ea typeface="+mj-ea"/>
              </a:rPr>
              <a:t>중년층</a:t>
            </a:r>
            <a:r>
              <a:rPr lang="en-US" altLang="ko-KR" sz="1600" b="1" kern="0" spc="0">
                <a:effectLst/>
                <a:latin typeface="+mj-ea"/>
                <a:ea typeface="+mj-ea"/>
              </a:rPr>
              <a:t>, </a:t>
            </a:r>
            <a:r>
              <a:rPr lang="ko-KR" altLang="en-US" sz="1600" b="1" kern="0" spc="0">
                <a:solidFill>
                  <a:srgbClr val="00B0F0"/>
                </a:solidFill>
                <a:effectLst/>
                <a:latin typeface="+mj-ea"/>
                <a:ea typeface="+mj-ea"/>
              </a:rPr>
              <a:t>장년층</a:t>
            </a:r>
            <a:r>
              <a:rPr lang="ko-KR" altLang="en-US" sz="1600" kern="0" spc="0">
                <a:effectLst/>
                <a:latin typeface="+mj-ea"/>
                <a:ea typeface="+mj-ea"/>
              </a:rPr>
              <a:t>의</a:t>
            </a:r>
            <a:r>
              <a:rPr lang="ko-KR" altLang="en-US" sz="1600" b="1" kern="0" spc="0">
                <a:effectLst/>
                <a:latin typeface="+mj-ea"/>
                <a:ea typeface="+mj-ea"/>
              </a:rPr>
              <a:t> </a:t>
            </a:r>
            <a:r>
              <a:rPr lang="ko-KR" altLang="en-US" sz="1600" kern="0" spc="0">
                <a:effectLst/>
                <a:latin typeface="+mj-ea"/>
                <a:ea typeface="+mj-ea"/>
              </a:rPr>
              <a:t>대출평균 잔액이 </a:t>
            </a:r>
            <a:r>
              <a:rPr lang="en-US" altLang="ko-KR" sz="1600" kern="0" spc="0">
                <a:effectLst/>
                <a:latin typeface="+mj-ea"/>
                <a:ea typeface="+mj-ea"/>
              </a:rPr>
              <a:t>2019</a:t>
            </a:r>
            <a:r>
              <a:rPr lang="ko-KR" altLang="en-US" sz="1600" kern="0" spc="0">
                <a:effectLst/>
                <a:latin typeface="+mj-ea"/>
                <a:ea typeface="+mj-ea"/>
              </a:rPr>
              <a:t>년부터 꾸준히 상승세</a:t>
            </a:r>
            <a:r>
              <a:rPr lang="en-US" altLang="ko-KR" sz="1800" kern="0" spc="0">
                <a:effectLst/>
                <a:latin typeface="+mj-ea"/>
                <a:ea typeface="+mj-ea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kern="0">
              <a:latin typeface="+mj-ea"/>
              <a:ea typeface="+mj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97C497-5D62-B8D5-8913-3CBB7954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06" y="1541024"/>
            <a:ext cx="6117337" cy="32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7D278A-BF7E-DBE6-FCFB-29D20A9B7C54}"/>
              </a:ext>
            </a:extLst>
          </p:cNvPr>
          <p:cNvSpPr txBox="1"/>
          <p:nvPr/>
        </p:nvSpPr>
        <p:spPr>
          <a:xfrm>
            <a:off x="349435" y="1007086"/>
            <a:ext cx="414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②  연령 구간 별 대출 평균 잔액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FEF3B-054C-A4C4-0E63-B116A882AF45}"/>
              </a:ext>
            </a:extLst>
          </p:cNvPr>
          <p:cNvSpPr txBox="1"/>
          <p:nvPr/>
        </p:nvSpPr>
        <p:spPr>
          <a:xfrm>
            <a:off x="1004584" y="5429690"/>
            <a:ext cx="94709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fontAlgn="base" latinLnBrk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한국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의 자산 형태는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ple SD Gothic Neo"/>
              </a:rPr>
              <a:t> 부동산 비중이 </a:t>
            </a: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ple SD Gothic Neo"/>
              </a:rPr>
              <a:t>51.3%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ple SD Gothic Neo"/>
              </a:rPr>
              <a:t>로 다른 나라에 비해 거주주택 외 </a:t>
            </a:r>
            <a:r>
              <a:rPr lang="ko-KR" altLang="en-US" sz="1600" b="1" i="0">
                <a:solidFill>
                  <a:schemeClr val="accent2"/>
                </a:solidFill>
                <a:effectLst/>
                <a:latin typeface="Apple SD Gothic Neo"/>
              </a:rPr>
              <a:t>부동산을 선호하는 경향</a:t>
            </a:r>
            <a:r>
              <a:rPr lang="en-US" altLang="ko-KR" sz="1600" b="1" i="0">
                <a:solidFill>
                  <a:schemeClr val="accent2"/>
                </a:solidFill>
                <a:effectLst/>
                <a:latin typeface="Apple SD Gothic Neo"/>
              </a:rPr>
              <a:t>.</a:t>
            </a:r>
            <a:r>
              <a:rPr lang="ko-KR" altLang="en-US" sz="1600" b="1" i="0">
                <a:solidFill>
                  <a:schemeClr val="accent2"/>
                </a:solidFill>
                <a:effectLst/>
                <a:latin typeface="Apple SD Gothic Neo"/>
              </a:rPr>
              <a:t> </a:t>
            </a:r>
            <a:endParaRPr lang="en-US" altLang="ko-KR" sz="1600" b="1" kern="0">
              <a:solidFill>
                <a:schemeClr val="accent2"/>
              </a:solidFill>
              <a:latin typeface="Apple SD Gothic Neo"/>
            </a:endParaRPr>
          </a:p>
          <a:p>
            <a:pPr marL="0" marR="0" indent="0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    그에 따른 </a:t>
            </a:r>
            <a:r>
              <a:rPr lang="ko-KR" altLang="en-US" sz="1600" b="1" kern="0" spc="0">
                <a:solidFill>
                  <a:schemeClr val="accent2"/>
                </a:solidFill>
                <a:effectLst/>
                <a:latin typeface="+mn-ea"/>
              </a:rPr>
              <a:t>현금자산은 극히 적게 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가지고 있는 경향</a:t>
            </a:r>
            <a:r>
              <a:rPr lang="en-US" altLang="ko-KR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따라서 가계대출을 많이 하는 양상이 발생</a:t>
            </a:r>
            <a:r>
              <a:rPr lang="en-US" altLang="ko-KR" sz="16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 </a:t>
            </a:r>
            <a:endParaRPr lang="en-US" altLang="ko-KR" sz="16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6110D5-1B05-CE34-14F7-8FC376D4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430" y="1713579"/>
            <a:ext cx="3810000" cy="2820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B88CF697-E49B-4635-2C03-43F70EA83DFC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8" name="Google Shape;635;p29">
            <a:extLst>
              <a:ext uri="{FF2B5EF4-FFF2-40B4-BE49-F238E27FC236}">
                <a16:creationId xmlns:a16="http://schemas.microsoft.com/office/drawing/2014/main" id="{1F085490-005C-4C58-8C24-5092FD9AA9FA}"/>
              </a:ext>
            </a:extLst>
          </p:cNvPr>
          <p:cNvGrpSpPr/>
          <p:nvPr/>
        </p:nvGrpSpPr>
        <p:grpSpPr>
          <a:xfrm rot="20989581">
            <a:off x="246045" y="4652873"/>
            <a:ext cx="419719" cy="410779"/>
            <a:chOff x="4694531" y="2250235"/>
            <a:chExt cx="1090502" cy="1018186"/>
          </a:xfrm>
        </p:grpSpPr>
        <p:sp>
          <p:nvSpPr>
            <p:cNvPr id="10" name="Google Shape;636;p29">
              <a:extLst>
                <a:ext uri="{FF2B5EF4-FFF2-40B4-BE49-F238E27FC236}">
                  <a16:creationId xmlns:a16="http://schemas.microsoft.com/office/drawing/2014/main" id="{D1A104DC-46E6-B5F6-6874-0B5ABDE0AB6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29">
              <a:extLst>
                <a:ext uri="{FF2B5EF4-FFF2-40B4-BE49-F238E27FC236}">
                  <a16:creationId xmlns:a16="http://schemas.microsoft.com/office/drawing/2014/main" id="{73237AC0-B506-1165-3D07-2388455B643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29">
              <a:extLst>
                <a:ext uri="{FF2B5EF4-FFF2-40B4-BE49-F238E27FC236}">
                  <a16:creationId xmlns:a16="http://schemas.microsoft.com/office/drawing/2014/main" id="{27BCFF0F-577B-A76E-E39E-AA90CAF500F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29">
              <a:extLst>
                <a:ext uri="{FF2B5EF4-FFF2-40B4-BE49-F238E27FC236}">
                  <a16:creationId xmlns:a16="http://schemas.microsoft.com/office/drawing/2014/main" id="{AE1ED405-38EA-2286-8060-58CC87A9DBF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640;p29">
            <a:extLst>
              <a:ext uri="{FF2B5EF4-FFF2-40B4-BE49-F238E27FC236}">
                <a16:creationId xmlns:a16="http://schemas.microsoft.com/office/drawing/2014/main" id="{F4CA4D97-75A2-7B19-70C9-C1BB4DA2BDF6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17" name="Google Shape;641;p29">
              <a:extLst>
                <a:ext uri="{FF2B5EF4-FFF2-40B4-BE49-F238E27FC236}">
                  <a16:creationId xmlns:a16="http://schemas.microsoft.com/office/drawing/2014/main" id="{47062F9D-D0D2-C866-A04C-C08ACE82173C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29">
              <a:extLst>
                <a:ext uri="{FF2B5EF4-FFF2-40B4-BE49-F238E27FC236}">
                  <a16:creationId xmlns:a16="http://schemas.microsoft.com/office/drawing/2014/main" id="{AD2E1F1F-12EE-AA04-07DA-2FC496313DA7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29">
              <a:extLst>
                <a:ext uri="{FF2B5EF4-FFF2-40B4-BE49-F238E27FC236}">
                  <a16:creationId xmlns:a16="http://schemas.microsoft.com/office/drawing/2014/main" id="{789A2345-DDCA-CDB4-1967-17F2A71A4661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29">
              <a:extLst>
                <a:ext uri="{FF2B5EF4-FFF2-40B4-BE49-F238E27FC236}">
                  <a16:creationId xmlns:a16="http://schemas.microsoft.com/office/drawing/2014/main" id="{B54E9F81-E45E-E94F-6A8B-9E2CD3E6CDF5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40;p29">
            <a:extLst>
              <a:ext uri="{FF2B5EF4-FFF2-40B4-BE49-F238E27FC236}">
                <a16:creationId xmlns:a16="http://schemas.microsoft.com/office/drawing/2014/main" id="{6FEEBE4C-1467-5555-3653-0E0B3823CFCC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22" name="Google Shape;641;p29">
              <a:extLst>
                <a:ext uri="{FF2B5EF4-FFF2-40B4-BE49-F238E27FC236}">
                  <a16:creationId xmlns:a16="http://schemas.microsoft.com/office/drawing/2014/main" id="{A057B45B-F4CB-E691-DDD0-E518587AD916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2;p29">
              <a:extLst>
                <a:ext uri="{FF2B5EF4-FFF2-40B4-BE49-F238E27FC236}">
                  <a16:creationId xmlns:a16="http://schemas.microsoft.com/office/drawing/2014/main" id="{50677A4F-E667-C76E-B5B5-9E4D3230CA21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3;p29">
              <a:extLst>
                <a:ext uri="{FF2B5EF4-FFF2-40B4-BE49-F238E27FC236}">
                  <a16:creationId xmlns:a16="http://schemas.microsoft.com/office/drawing/2014/main" id="{94546C9F-D90D-B906-1F33-6D5CFC13A52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4;p29">
              <a:extLst>
                <a:ext uri="{FF2B5EF4-FFF2-40B4-BE49-F238E27FC236}">
                  <a16:creationId xmlns:a16="http://schemas.microsoft.com/office/drawing/2014/main" id="{03ABBDE6-178F-ABBE-5DC7-821FB7B1A763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91ED53E-3D2E-21CC-706E-53A9FFFD6228}"/>
              </a:ext>
            </a:extLst>
          </p:cNvPr>
          <p:cNvSpPr/>
          <p:nvPr/>
        </p:nvSpPr>
        <p:spPr>
          <a:xfrm>
            <a:off x="6211528" y="2812796"/>
            <a:ext cx="798871" cy="50462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추측</a:t>
            </a:r>
          </a:p>
        </p:txBody>
      </p:sp>
    </p:spTree>
    <p:extLst>
      <p:ext uri="{BB962C8B-B14F-4D97-AF65-F5344CB8AC3E}">
        <p14:creationId xmlns:p14="http://schemas.microsoft.com/office/powerpoint/2010/main" val="1981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8;p28">
            <a:extLst>
              <a:ext uri="{FF2B5EF4-FFF2-40B4-BE49-F238E27FC236}">
                <a16:creationId xmlns:a16="http://schemas.microsoft.com/office/drawing/2014/main" id="{506590A5-0038-E4BF-DDDE-53F9F7601801}"/>
              </a:ext>
            </a:extLst>
          </p:cNvPr>
          <p:cNvSpPr/>
          <p:nvPr/>
        </p:nvSpPr>
        <p:spPr>
          <a:xfrm>
            <a:off x="426030" y="4800600"/>
            <a:ext cx="11406703" cy="1407051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404065-C095-254C-117B-180B031F3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9" t="7852" r="63618" b="5404"/>
          <a:stretch/>
        </p:blipFill>
        <p:spPr>
          <a:xfrm>
            <a:off x="8084290" y="1852947"/>
            <a:ext cx="1524000" cy="28483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6ED2C-22EF-E600-7394-56B3C6C6089F}"/>
              </a:ext>
            </a:extLst>
          </p:cNvPr>
          <p:cNvSpPr txBox="1"/>
          <p:nvPr/>
        </p:nvSpPr>
        <p:spPr>
          <a:xfrm>
            <a:off x="790197" y="5434449"/>
            <a:ext cx="106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2016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년도의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10~20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 청년층은 자금이 필요할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 주로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은행업권을 이용하였지만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,2023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년도가 되며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위험부담이 더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큰 </a:t>
            </a:r>
            <a:r>
              <a:rPr lang="ko-KR" altLang="en-US" sz="1600" b="1">
                <a:solidFill>
                  <a:srgbClr val="C00000"/>
                </a:solidFill>
                <a:latin typeface="+mn-ea"/>
              </a:rPr>
              <a:t>비은행업권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대출 </a:t>
            </a:r>
            <a:r>
              <a:rPr lang="ko-KR" altLang="en-US" sz="1600" b="1" dirty="0" err="1">
                <a:solidFill>
                  <a:srgbClr val="C00000"/>
                </a:solidFill>
                <a:latin typeface="+mn-ea"/>
              </a:rPr>
              <a:t>보유률이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rgbClr val="C00000"/>
                </a:solidFill>
                <a:latin typeface="+mn-ea"/>
              </a:rPr>
              <a:t>약 </a:t>
            </a:r>
            <a:r>
              <a:rPr lang="en-US" altLang="ko-KR" sz="1600" b="1">
                <a:solidFill>
                  <a:srgbClr val="C00000"/>
                </a:solidFill>
                <a:latin typeface="+mn-ea"/>
              </a:rPr>
              <a:t>30~50%</a:t>
            </a:r>
            <a:r>
              <a:rPr lang="ko-KR" altLang="en-US" sz="1600" b="1">
                <a:solidFill>
                  <a:srgbClr val="C00000"/>
                </a:solidFill>
                <a:latin typeface="+mn-ea"/>
              </a:rPr>
              <a:t> 상승</a:t>
            </a:r>
            <a:r>
              <a:rPr lang="en-US" altLang="ko-KR" sz="1600" b="1">
                <a:solidFill>
                  <a:srgbClr val="C00000"/>
                </a:solidFill>
                <a:latin typeface="+mn-ea"/>
              </a:rPr>
              <a:t>.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B086F6-C060-E450-A7EF-07C4E9D46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78" t="3070" r="18090" b="-544"/>
          <a:stretch/>
        </p:blipFill>
        <p:spPr>
          <a:xfrm>
            <a:off x="825352" y="1943239"/>
            <a:ext cx="3397950" cy="2623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F0B5B07-D2A4-EF0D-62D0-54CF4688A9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49" t="180" r="14717" b="5441"/>
          <a:stretch/>
        </p:blipFill>
        <p:spPr>
          <a:xfrm>
            <a:off x="4297894" y="1935827"/>
            <a:ext cx="3397950" cy="2656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607B6B-E1C9-B4BD-B7F7-DEE6396A0FFD}"/>
              </a:ext>
            </a:extLst>
          </p:cNvPr>
          <p:cNvSpPr txBox="1"/>
          <p:nvPr/>
        </p:nvSpPr>
        <p:spPr>
          <a:xfrm>
            <a:off x="790197" y="4982638"/>
            <a:ext cx="10191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은행업권 대출자 비율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20~40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대 증가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및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50~70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대 감소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비은행업권 대출자 비율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20~40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대 감소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및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50~70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대 증가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813060A-585E-FDF6-6C3D-BD87862A7D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49" t="7508" r="63451" b="5481"/>
          <a:stretch/>
        </p:blipFill>
        <p:spPr>
          <a:xfrm>
            <a:off x="9759232" y="1808394"/>
            <a:ext cx="1457960" cy="284833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DF20256A-52E8-2A2F-27D1-16273A954C67}"/>
              </a:ext>
            </a:extLst>
          </p:cNvPr>
          <p:cNvGrpSpPr/>
          <p:nvPr/>
        </p:nvGrpSpPr>
        <p:grpSpPr>
          <a:xfrm>
            <a:off x="10236410" y="1781666"/>
            <a:ext cx="1146472" cy="457200"/>
            <a:chOff x="8454728" y="457200"/>
            <a:chExt cx="1146472" cy="45720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43D41F04-66AA-CB16-886B-3CF25EC873EB}"/>
                </a:ext>
              </a:extLst>
            </p:cNvPr>
            <p:cNvSpPr/>
            <p:nvPr/>
          </p:nvSpPr>
          <p:spPr>
            <a:xfrm>
              <a:off x="8454728" y="457200"/>
              <a:ext cx="1146472" cy="4572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700" dirty="0" err="1">
                  <a:solidFill>
                    <a:schemeClr val="tx1"/>
                  </a:solidFill>
                </a:rPr>
                <a:t>은행업권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lvl="1"/>
              <a:r>
                <a:rPr lang="ko-KR" altLang="en-US" sz="700" dirty="0" err="1">
                  <a:solidFill>
                    <a:schemeClr val="tx1"/>
                  </a:solidFill>
                </a:rPr>
                <a:t>비은행업권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pPr lvl="1"/>
              <a:r>
                <a:rPr lang="ko-KR" altLang="en-US" sz="700" dirty="0">
                  <a:solidFill>
                    <a:schemeClr val="tx1"/>
                  </a:solidFill>
                </a:rPr>
                <a:t>평균 임금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D087286E-48B6-8ED4-017C-374249FBC15A}"/>
                </a:ext>
              </a:extLst>
            </p:cNvPr>
            <p:cNvCxnSpPr>
              <a:cxnSpLocks/>
            </p:cNvCxnSpPr>
            <p:nvPr/>
          </p:nvCxnSpPr>
          <p:spPr>
            <a:xfrm>
              <a:off x="8534400" y="581980"/>
              <a:ext cx="457200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E9B00C0-D90E-0389-4CDA-6335E7B83CCD}"/>
                </a:ext>
              </a:extLst>
            </p:cNvPr>
            <p:cNvCxnSpPr>
              <a:cxnSpLocks/>
            </p:cNvCxnSpPr>
            <p:nvPr/>
          </p:nvCxnSpPr>
          <p:spPr>
            <a:xfrm>
              <a:off x="8534400" y="685800"/>
              <a:ext cx="457200" cy="0"/>
            </a:xfrm>
            <a:prstGeom prst="line">
              <a:avLst/>
            </a:prstGeom>
            <a:ln w="19050">
              <a:solidFill>
                <a:srgbClr val="008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8175F0-456C-9F52-18DD-2E0AD5AF44E7}"/>
                </a:ext>
              </a:extLst>
            </p:cNvPr>
            <p:cNvSpPr/>
            <p:nvPr/>
          </p:nvSpPr>
          <p:spPr>
            <a:xfrm>
              <a:off x="8529320" y="745147"/>
              <a:ext cx="457200" cy="88945"/>
            </a:xfrm>
            <a:prstGeom prst="rect">
              <a:avLst/>
            </a:prstGeom>
            <a:solidFill>
              <a:srgbClr val="1F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DF32A8-A386-B5CE-BF7C-A4DE534C5F90}"/>
              </a:ext>
            </a:extLst>
          </p:cNvPr>
          <p:cNvSpPr txBox="1"/>
          <p:nvPr/>
        </p:nvSpPr>
        <p:spPr>
          <a:xfrm>
            <a:off x="8105738" y="2133544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2016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E7A67-E8F2-0D5B-8292-AE039ED91F59}"/>
              </a:ext>
            </a:extLst>
          </p:cNvPr>
          <p:cNvSpPr txBox="1"/>
          <p:nvPr/>
        </p:nvSpPr>
        <p:spPr>
          <a:xfrm>
            <a:off x="9515417" y="2110065"/>
            <a:ext cx="864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2023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년</a:t>
            </a: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E2971A8-2DD9-5778-96CC-6DF6579465A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C99B0DB-6041-F471-6FF0-11A26693A108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0A4FA-EDFC-DE4B-602B-1953B6FC1777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③  연령 구간 별 은행</a:t>
            </a:r>
            <a:r>
              <a:rPr lang="en-US" altLang="ko-KR" b="1"/>
              <a:t>/</a:t>
            </a:r>
            <a:r>
              <a:rPr lang="ko-KR" altLang="en-US" b="1"/>
              <a:t>비은행업권 대출자 비율 분석</a:t>
            </a:r>
          </a:p>
        </p:txBody>
      </p:sp>
      <p:grpSp>
        <p:nvGrpSpPr>
          <p:cNvPr id="7" name="Google Shape;635;p29">
            <a:extLst>
              <a:ext uri="{FF2B5EF4-FFF2-40B4-BE49-F238E27FC236}">
                <a16:creationId xmlns:a16="http://schemas.microsoft.com/office/drawing/2014/main" id="{A6E650C5-CF1B-204E-0035-B0E3726EDB0B}"/>
              </a:ext>
            </a:extLst>
          </p:cNvPr>
          <p:cNvGrpSpPr/>
          <p:nvPr/>
        </p:nvGrpSpPr>
        <p:grpSpPr>
          <a:xfrm rot="20989581">
            <a:off x="246045" y="4652873"/>
            <a:ext cx="419719" cy="410779"/>
            <a:chOff x="4694531" y="2250235"/>
            <a:chExt cx="1090502" cy="1018186"/>
          </a:xfrm>
        </p:grpSpPr>
        <p:sp>
          <p:nvSpPr>
            <p:cNvPr id="9" name="Google Shape;636;p29">
              <a:extLst>
                <a:ext uri="{FF2B5EF4-FFF2-40B4-BE49-F238E27FC236}">
                  <a16:creationId xmlns:a16="http://schemas.microsoft.com/office/drawing/2014/main" id="{257BFECD-4FEB-0336-81F5-D8834CE87DD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7;p29">
              <a:extLst>
                <a:ext uri="{FF2B5EF4-FFF2-40B4-BE49-F238E27FC236}">
                  <a16:creationId xmlns:a16="http://schemas.microsoft.com/office/drawing/2014/main" id="{11652E96-5292-5654-9C80-E078AA6A148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29">
              <a:extLst>
                <a:ext uri="{FF2B5EF4-FFF2-40B4-BE49-F238E27FC236}">
                  <a16:creationId xmlns:a16="http://schemas.microsoft.com/office/drawing/2014/main" id="{B4EC8CBD-1EB5-A808-2338-9EE01AF06B8B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9;p29">
              <a:extLst>
                <a:ext uri="{FF2B5EF4-FFF2-40B4-BE49-F238E27FC236}">
                  <a16:creationId xmlns:a16="http://schemas.microsoft.com/office/drawing/2014/main" id="{CA7A0256-BC38-314F-C4E4-620FAD29AF71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40;p29">
            <a:extLst>
              <a:ext uri="{FF2B5EF4-FFF2-40B4-BE49-F238E27FC236}">
                <a16:creationId xmlns:a16="http://schemas.microsoft.com/office/drawing/2014/main" id="{F9681CA0-962F-011B-2549-382000E7D7A2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21" name="Google Shape;641;p29">
              <a:extLst>
                <a:ext uri="{FF2B5EF4-FFF2-40B4-BE49-F238E27FC236}">
                  <a16:creationId xmlns:a16="http://schemas.microsoft.com/office/drawing/2014/main" id="{026D551F-4AA0-7A96-AA9C-B51322431353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2;p29">
              <a:extLst>
                <a:ext uri="{FF2B5EF4-FFF2-40B4-BE49-F238E27FC236}">
                  <a16:creationId xmlns:a16="http://schemas.microsoft.com/office/drawing/2014/main" id="{1633C093-8052-1B11-F6DD-6ABCFFFE207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3;p29">
              <a:extLst>
                <a:ext uri="{FF2B5EF4-FFF2-40B4-BE49-F238E27FC236}">
                  <a16:creationId xmlns:a16="http://schemas.microsoft.com/office/drawing/2014/main" id="{A2EA27CE-69CB-1828-0F25-2E47D5A58E7B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4;p29">
              <a:extLst>
                <a:ext uri="{FF2B5EF4-FFF2-40B4-BE49-F238E27FC236}">
                  <a16:creationId xmlns:a16="http://schemas.microsoft.com/office/drawing/2014/main" id="{11F5CF34-9E46-9FFF-3874-02E8AAB1BA3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40;p29">
            <a:extLst>
              <a:ext uri="{FF2B5EF4-FFF2-40B4-BE49-F238E27FC236}">
                <a16:creationId xmlns:a16="http://schemas.microsoft.com/office/drawing/2014/main" id="{95ECF45F-A1F1-88EF-22CB-63234AC8F27E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32" name="Google Shape;641;p29">
              <a:extLst>
                <a:ext uri="{FF2B5EF4-FFF2-40B4-BE49-F238E27FC236}">
                  <a16:creationId xmlns:a16="http://schemas.microsoft.com/office/drawing/2014/main" id="{48A4B2F5-77D5-C0EA-1062-F532D14093A8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2;p29">
              <a:extLst>
                <a:ext uri="{FF2B5EF4-FFF2-40B4-BE49-F238E27FC236}">
                  <a16:creationId xmlns:a16="http://schemas.microsoft.com/office/drawing/2014/main" id="{47533E5B-DE6A-81FC-E064-376BD393BC3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3;p29">
              <a:extLst>
                <a:ext uri="{FF2B5EF4-FFF2-40B4-BE49-F238E27FC236}">
                  <a16:creationId xmlns:a16="http://schemas.microsoft.com/office/drawing/2014/main" id="{DF6C183E-10CA-D1CC-1527-03AD9CE56D41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4;p29">
              <a:extLst>
                <a:ext uri="{FF2B5EF4-FFF2-40B4-BE49-F238E27FC236}">
                  <a16:creationId xmlns:a16="http://schemas.microsoft.com/office/drawing/2014/main" id="{A39237B0-C0C8-F77E-0507-B34FF022B896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9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428;p28">
            <a:extLst>
              <a:ext uri="{FF2B5EF4-FFF2-40B4-BE49-F238E27FC236}">
                <a16:creationId xmlns:a16="http://schemas.microsoft.com/office/drawing/2014/main" id="{9E191D70-D26B-09BB-E89E-F1090D0F0B0A}"/>
              </a:ext>
            </a:extLst>
          </p:cNvPr>
          <p:cNvSpPr/>
          <p:nvPr/>
        </p:nvSpPr>
        <p:spPr>
          <a:xfrm>
            <a:off x="426030" y="4800600"/>
            <a:ext cx="11406703" cy="1453345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7E99D7-80AC-B854-4CA1-6227EAC2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199" y="1438775"/>
            <a:ext cx="5944253" cy="3287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D23B-D97E-26A7-B1F4-47A028FF0A03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③  연령 구간 별 </a:t>
            </a:r>
            <a:r>
              <a:rPr lang="ko-KR" altLang="en-US" sz="1800" b="1">
                <a:latin typeface="+mj-lt"/>
              </a:rPr>
              <a:t>은행</a:t>
            </a:r>
            <a:r>
              <a:rPr lang="en-US" altLang="ko-KR" sz="1800" b="1">
                <a:latin typeface="+mj-lt"/>
              </a:rPr>
              <a:t>/</a:t>
            </a:r>
            <a:r>
              <a:rPr lang="ko-KR" altLang="en-US" sz="1800" b="1">
                <a:latin typeface="+mj-lt"/>
              </a:rPr>
              <a:t>비은행업권 대출 평균 잔액</a:t>
            </a:r>
            <a:r>
              <a:rPr lang="ko-KR" altLang="en-US" b="1"/>
              <a:t> 분석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BA8AE-E1AD-DE32-E12B-5E2396D06117}"/>
              </a:ext>
            </a:extLst>
          </p:cNvPr>
          <p:cNvSpPr txBox="1"/>
          <p:nvPr/>
        </p:nvSpPr>
        <p:spPr>
          <a:xfrm>
            <a:off x="152399" y="6436378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/>
              <a:t>*</a:t>
            </a:r>
            <a:r>
              <a:rPr lang="ko-KR" altLang="en-US" sz="1400" b="1"/>
              <a:t>소수점 표기 </a:t>
            </a:r>
            <a:r>
              <a:rPr lang="en-US" altLang="ko-KR" sz="1400" b="1"/>
              <a:t>: 1.0 = 1</a:t>
            </a:r>
            <a:r>
              <a:rPr lang="ko-KR" altLang="en-US" sz="1400" b="1"/>
              <a:t>억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D4EF6305-7840-6176-2AAF-1CE12836C13E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29634-A371-278E-7F1E-5F8AC58D8785}"/>
              </a:ext>
            </a:extLst>
          </p:cNvPr>
          <p:cNvSpPr txBox="1"/>
          <p:nvPr/>
        </p:nvSpPr>
        <p:spPr>
          <a:xfrm>
            <a:off x="853950" y="4977212"/>
            <a:ext cx="101552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20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대</a:t>
            </a: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,30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대와 </a:t>
            </a: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70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대 이상의 비은행 금융기관 대출이 증가한 것은 </a:t>
            </a:r>
            <a:r>
              <a:rPr lang="en-US" altLang="ko-KR" sz="1600" b="1" i="0">
                <a:solidFill>
                  <a:srgbClr val="C00000"/>
                </a:solidFill>
                <a:effectLst/>
                <a:latin typeface="+mn-ea"/>
              </a:rPr>
              <a:t>1</a:t>
            </a:r>
            <a:r>
              <a:rPr lang="ko-KR" altLang="en-US" sz="1600" b="1" i="0">
                <a:solidFill>
                  <a:srgbClr val="C00000"/>
                </a:solidFill>
                <a:effectLst/>
                <a:latin typeface="+mn-ea"/>
              </a:rPr>
              <a:t>금융권에서 대출이 어려운 청년과 노인층이 비은행권으로 밀려났기</a:t>
            </a:r>
            <a:r>
              <a:rPr lang="ko-KR" altLang="en-US" sz="16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때문</a:t>
            </a: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285C4F-E6CC-FF49-A1A3-AEC17D3548CC}"/>
              </a:ext>
            </a:extLst>
          </p:cNvPr>
          <p:cNvSpPr txBox="1"/>
          <p:nvPr/>
        </p:nvSpPr>
        <p:spPr>
          <a:xfrm>
            <a:off x="855434" y="5721913"/>
            <a:ext cx="109861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금융취약계층은 상대적으로 고금리인 비은행권 대출 비중이 높아 </a:t>
            </a:r>
            <a:r>
              <a:rPr lang="ko-KR" altLang="en-US" sz="1600" b="1" i="0">
                <a:solidFill>
                  <a:srgbClr val="C00000"/>
                </a:solidFill>
                <a:effectLst/>
                <a:latin typeface="+mn-ea"/>
              </a:rPr>
              <a:t>원리금 상환 부담이 커짐</a:t>
            </a:r>
            <a:r>
              <a:rPr lang="en-US" altLang="ko-KR" sz="1600" b="1" i="0">
                <a:solidFill>
                  <a:srgbClr val="C00000"/>
                </a:solidFill>
                <a:effectLst/>
                <a:latin typeface="+mn-ea"/>
              </a:rPr>
              <a:t>. </a:t>
            </a:r>
            <a:endParaRPr lang="en-US" altLang="ko-KR" sz="1600" b="0" i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</p:txBody>
      </p:sp>
      <p:grpSp>
        <p:nvGrpSpPr>
          <p:cNvPr id="14" name="Google Shape;635;p29">
            <a:extLst>
              <a:ext uri="{FF2B5EF4-FFF2-40B4-BE49-F238E27FC236}">
                <a16:creationId xmlns:a16="http://schemas.microsoft.com/office/drawing/2014/main" id="{2A9725AA-14B3-112F-FE64-05E8C7DD0D42}"/>
              </a:ext>
            </a:extLst>
          </p:cNvPr>
          <p:cNvGrpSpPr/>
          <p:nvPr/>
        </p:nvGrpSpPr>
        <p:grpSpPr>
          <a:xfrm rot="20989581">
            <a:off x="246045" y="4652873"/>
            <a:ext cx="419719" cy="410779"/>
            <a:chOff x="4694531" y="2250235"/>
            <a:chExt cx="1090502" cy="1018186"/>
          </a:xfrm>
        </p:grpSpPr>
        <p:sp>
          <p:nvSpPr>
            <p:cNvPr id="15" name="Google Shape;636;p29">
              <a:extLst>
                <a:ext uri="{FF2B5EF4-FFF2-40B4-BE49-F238E27FC236}">
                  <a16:creationId xmlns:a16="http://schemas.microsoft.com/office/drawing/2014/main" id="{7C2C5398-7FB6-C2EA-A5A1-EF5F9456B61D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;p29">
              <a:extLst>
                <a:ext uri="{FF2B5EF4-FFF2-40B4-BE49-F238E27FC236}">
                  <a16:creationId xmlns:a16="http://schemas.microsoft.com/office/drawing/2014/main" id="{A4CBDAA1-B067-DC43-90DB-83DE9F2A9E43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29">
              <a:extLst>
                <a:ext uri="{FF2B5EF4-FFF2-40B4-BE49-F238E27FC236}">
                  <a16:creationId xmlns:a16="http://schemas.microsoft.com/office/drawing/2014/main" id="{F8BCA11B-1DF7-BA33-8BFE-D9171E3E211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9;p29">
              <a:extLst>
                <a:ext uri="{FF2B5EF4-FFF2-40B4-BE49-F238E27FC236}">
                  <a16:creationId xmlns:a16="http://schemas.microsoft.com/office/drawing/2014/main" id="{17CC085D-3917-38F3-CFB0-2463B530C85A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40;p29">
            <a:extLst>
              <a:ext uri="{FF2B5EF4-FFF2-40B4-BE49-F238E27FC236}">
                <a16:creationId xmlns:a16="http://schemas.microsoft.com/office/drawing/2014/main" id="{67E10BFD-2D70-36F5-5DE2-81ECB4B1FEE6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20" name="Google Shape;641;p29">
              <a:extLst>
                <a:ext uri="{FF2B5EF4-FFF2-40B4-BE49-F238E27FC236}">
                  <a16:creationId xmlns:a16="http://schemas.microsoft.com/office/drawing/2014/main" id="{35AED3F2-0678-8F41-5FED-7AFE75EB2EA4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2;p29">
              <a:extLst>
                <a:ext uri="{FF2B5EF4-FFF2-40B4-BE49-F238E27FC236}">
                  <a16:creationId xmlns:a16="http://schemas.microsoft.com/office/drawing/2014/main" id="{44EFEB83-3CA1-1BF6-EAF0-BBB9051C3FD0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29">
              <a:extLst>
                <a:ext uri="{FF2B5EF4-FFF2-40B4-BE49-F238E27FC236}">
                  <a16:creationId xmlns:a16="http://schemas.microsoft.com/office/drawing/2014/main" id="{E3175361-9294-C318-07F4-355F77467FC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;p29">
              <a:extLst>
                <a:ext uri="{FF2B5EF4-FFF2-40B4-BE49-F238E27FC236}">
                  <a16:creationId xmlns:a16="http://schemas.microsoft.com/office/drawing/2014/main" id="{6E0B80B4-48F0-E76F-38C3-24572625F248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40;p29">
            <a:extLst>
              <a:ext uri="{FF2B5EF4-FFF2-40B4-BE49-F238E27FC236}">
                <a16:creationId xmlns:a16="http://schemas.microsoft.com/office/drawing/2014/main" id="{F4E62104-C470-2197-5AAB-695506A2A115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25" name="Google Shape;641;p29">
              <a:extLst>
                <a:ext uri="{FF2B5EF4-FFF2-40B4-BE49-F238E27FC236}">
                  <a16:creationId xmlns:a16="http://schemas.microsoft.com/office/drawing/2014/main" id="{301A3047-5717-3684-33D4-522A6D93134A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2;p29">
              <a:extLst>
                <a:ext uri="{FF2B5EF4-FFF2-40B4-BE49-F238E27FC236}">
                  <a16:creationId xmlns:a16="http://schemas.microsoft.com/office/drawing/2014/main" id="{86880958-7767-6E44-88D9-387594B3B80D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3;p29">
              <a:extLst>
                <a:ext uri="{FF2B5EF4-FFF2-40B4-BE49-F238E27FC236}">
                  <a16:creationId xmlns:a16="http://schemas.microsoft.com/office/drawing/2014/main" id="{1CA25110-69E2-A020-ED2B-19D70D0D7D7E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4;p29">
              <a:extLst>
                <a:ext uri="{FF2B5EF4-FFF2-40B4-BE49-F238E27FC236}">
                  <a16:creationId xmlns:a16="http://schemas.microsoft.com/office/drawing/2014/main" id="{5DB35CF4-2ED0-840A-43FE-62729C28512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1151;p37">
            <a:extLst>
              <a:ext uri="{FF2B5EF4-FFF2-40B4-BE49-F238E27FC236}">
                <a16:creationId xmlns:a16="http://schemas.microsoft.com/office/drawing/2014/main" id="{AA81C34E-7998-93FE-1D8A-386458D5720B}"/>
              </a:ext>
            </a:extLst>
          </p:cNvPr>
          <p:cNvSpPr/>
          <p:nvPr/>
        </p:nvSpPr>
        <p:spPr>
          <a:xfrm>
            <a:off x="7241459" y="3152743"/>
            <a:ext cx="1750142" cy="1465424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76;p30">
            <a:extLst>
              <a:ext uri="{FF2B5EF4-FFF2-40B4-BE49-F238E27FC236}">
                <a16:creationId xmlns:a16="http://schemas.microsoft.com/office/drawing/2014/main" id="{B02AA0B0-165A-493B-BA97-ADDD78E35BB8}"/>
              </a:ext>
            </a:extLst>
          </p:cNvPr>
          <p:cNvSpPr/>
          <p:nvPr/>
        </p:nvSpPr>
        <p:spPr>
          <a:xfrm rot="20793455">
            <a:off x="7182809" y="3080172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76;p30">
            <a:extLst>
              <a:ext uri="{FF2B5EF4-FFF2-40B4-BE49-F238E27FC236}">
                <a16:creationId xmlns:a16="http://schemas.microsoft.com/office/drawing/2014/main" id="{A050ABB0-95DA-28D6-6374-86BD8703CB7A}"/>
              </a:ext>
            </a:extLst>
          </p:cNvPr>
          <p:cNvSpPr/>
          <p:nvPr/>
        </p:nvSpPr>
        <p:spPr>
          <a:xfrm>
            <a:off x="7312234" y="3013220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512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8;p28">
            <a:extLst>
              <a:ext uri="{FF2B5EF4-FFF2-40B4-BE49-F238E27FC236}">
                <a16:creationId xmlns:a16="http://schemas.microsoft.com/office/drawing/2014/main" id="{0B2BC5AE-A70B-EF14-139B-14234A2F9854}"/>
              </a:ext>
            </a:extLst>
          </p:cNvPr>
          <p:cNvSpPr/>
          <p:nvPr/>
        </p:nvSpPr>
        <p:spPr>
          <a:xfrm>
            <a:off x="426030" y="5061628"/>
            <a:ext cx="11406703" cy="1192317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018ED-F317-7E12-2330-05AEDC0C79CB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④  연령 구간 별</a:t>
            </a: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ko-KR" altLang="en-US" b="1" dirty="0"/>
              <a:t>주택담보</a:t>
            </a:r>
            <a:r>
              <a:rPr lang="en-US" altLang="ko-KR" b="1" dirty="0"/>
              <a:t>/</a:t>
            </a:r>
            <a:r>
              <a:rPr lang="ko-KR" altLang="en-US" b="1" dirty="0"/>
              <a:t>신용 </a:t>
            </a:r>
            <a:r>
              <a:rPr lang="ko-KR" altLang="en-US" b="1"/>
              <a:t>대출 분석</a:t>
            </a:r>
            <a:endParaRPr lang="ko-KR" altLang="en-US" sz="1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B7414A-6C1B-F834-CB2F-8F2EC6DB1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3"/>
          <a:stretch/>
        </p:blipFill>
        <p:spPr>
          <a:xfrm>
            <a:off x="1300705" y="1384751"/>
            <a:ext cx="4451165" cy="3547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D49B26C-5746-732C-7E83-C1840462AC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4181" t="6730" r="14347" b="-157"/>
          <a:stretch/>
        </p:blipFill>
        <p:spPr>
          <a:xfrm>
            <a:off x="1600200" y="1605990"/>
            <a:ext cx="1808718" cy="1426941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AC7AF-CC1F-5858-A9E3-8DBA99397D57}"/>
              </a:ext>
            </a:extLst>
          </p:cNvPr>
          <p:cNvSpPr txBox="1"/>
          <p:nvPr/>
        </p:nvSpPr>
        <p:spPr>
          <a:xfrm>
            <a:off x="649157" y="5227386"/>
            <a:ext cx="10990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+mn-ea"/>
                <a:cs typeface="맑은 고딕 Semilight" panose="020B0502040204020203" pitchFamily="50" charset="-127"/>
              </a:rPr>
              <a:t>부동산 가격 상승으로 </a:t>
            </a:r>
            <a:r>
              <a:rPr lang="ko-KR" altLang="en-US" sz="1600" dirty="0">
                <a:latin typeface="+mn-ea"/>
                <a:cs typeface="맑은 고딕 Semilight" panose="020B0502040204020203" pitchFamily="50" charset="-127"/>
              </a:rPr>
              <a:t>늘어난 투기 </a:t>
            </a:r>
            <a:r>
              <a:rPr lang="ko-KR" altLang="en-US" sz="1600">
                <a:latin typeface="+mn-ea"/>
                <a:cs typeface="맑은 고딕 Semilight" panose="020B0502040204020203" pitchFamily="50" charset="-127"/>
              </a:rPr>
              <a:t>방지를 위한 </a:t>
            </a:r>
            <a:r>
              <a:rPr lang="ko-KR" altLang="en-US" sz="1600" b="1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주택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담보 대출의 규제 </a:t>
            </a:r>
            <a:r>
              <a:rPr lang="ko-KR" altLang="en-US" sz="1600" b="1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강화</a:t>
            </a:r>
            <a:r>
              <a:rPr lang="ko-KR" altLang="en-US" sz="1600">
                <a:latin typeface="+mn-ea"/>
                <a:cs typeface="맑은 고딕 Semilight" panose="020B0502040204020203" pitchFamily="50" charset="-127"/>
              </a:rPr>
              <a:t>가 원인</a:t>
            </a:r>
            <a:r>
              <a:rPr lang="en-US" altLang="ko-KR" sz="1600">
                <a:latin typeface="+mn-ea"/>
                <a:cs typeface="맑은 고딕 Semilight" panose="020B0502040204020203" pitchFamily="50" charset="-127"/>
              </a:rPr>
              <a:t>.</a:t>
            </a:r>
            <a:endParaRPr lang="en-US" altLang="ko-KR" sz="1600" dirty="0"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F1A149-901C-53CC-B16F-91C5AC7FF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800" y="1555184"/>
            <a:ext cx="5366943" cy="325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687EA-AE51-7F6A-5FE6-3847E68EB684}"/>
              </a:ext>
            </a:extLst>
          </p:cNvPr>
          <p:cNvSpPr txBox="1"/>
          <p:nvPr/>
        </p:nvSpPr>
        <p:spPr>
          <a:xfrm>
            <a:off x="643105" y="5598039"/>
            <a:ext cx="1066896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21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년도까지 계속 상승한 부동산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가격으로 인해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신용대출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전세 자금 대출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등 다른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대출을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동시에 받는 대출자 </a:t>
            </a:r>
            <a:r>
              <a:rPr lang="ko-KR" altLang="en-US" sz="1600" b="1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비율 증가</a:t>
            </a:r>
            <a:r>
              <a:rPr lang="en-US" altLang="ko-KR" sz="1600" b="1">
                <a:solidFill>
                  <a:srgbClr val="C00000"/>
                </a:solidFill>
                <a:latin typeface="+mn-ea"/>
                <a:cs typeface="맑은 고딕 Semilight" panose="020B0502040204020203" pitchFamily="50" charset="-127"/>
              </a:rPr>
              <a:t>.</a:t>
            </a:r>
            <a:endParaRPr lang="ko-KR" altLang="en-US" sz="1600" b="1" dirty="0">
              <a:solidFill>
                <a:srgbClr val="C00000"/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3102F-71A2-D5B5-4A5C-DC62F5120F58}"/>
              </a:ext>
            </a:extLst>
          </p:cNvPr>
          <p:cNvSpPr txBox="1"/>
          <p:nvPr/>
        </p:nvSpPr>
        <p:spPr>
          <a:xfrm>
            <a:off x="1524000" y="1402072"/>
            <a:ext cx="1188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주택 보유자 비율</a:t>
            </a:r>
            <a:endParaRPr lang="ko-KR" altLang="en-US" b="1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0F926F18-6E52-68F1-2718-2D6164F4EBE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4550062-C83C-C2C8-703C-B5649115F912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7" name="Google Shape;635;p29">
            <a:extLst>
              <a:ext uri="{FF2B5EF4-FFF2-40B4-BE49-F238E27FC236}">
                <a16:creationId xmlns:a16="http://schemas.microsoft.com/office/drawing/2014/main" id="{917392EC-B54E-901B-6952-D1C3E116B374}"/>
              </a:ext>
            </a:extLst>
          </p:cNvPr>
          <p:cNvGrpSpPr/>
          <p:nvPr/>
        </p:nvGrpSpPr>
        <p:grpSpPr>
          <a:xfrm rot="20989581">
            <a:off x="242966" y="4938173"/>
            <a:ext cx="419719" cy="410779"/>
            <a:chOff x="4694531" y="2250235"/>
            <a:chExt cx="1090502" cy="1018186"/>
          </a:xfrm>
        </p:grpSpPr>
        <p:sp>
          <p:nvSpPr>
            <p:cNvPr id="12" name="Google Shape;636;p29">
              <a:extLst>
                <a:ext uri="{FF2B5EF4-FFF2-40B4-BE49-F238E27FC236}">
                  <a16:creationId xmlns:a16="http://schemas.microsoft.com/office/drawing/2014/main" id="{71658A52-4A21-5F15-1013-0C96DFC20D85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;p29">
              <a:extLst>
                <a:ext uri="{FF2B5EF4-FFF2-40B4-BE49-F238E27FC236}">
                  <a16:creationId xmlns:a16="http://schemas.microsoft.com/office/drawing/2014/main" id="{2CF42AFA-2D0E-F472-2A9C-DD6C73D30A21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8;p29">
              <a:extLst>
                <a:ext uri="{FF2B5EF4-FFF2-40B4-BE49-F238E27FC236}">
                  <a16:creationId xmlns:a16="http://schemas.microsoft.com/office/drawing/2014/main" id="{27D79369-8B22-2448-8373-685E1290B10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9;p29">
              <a:extLst>
                <a:ext uri="{FF2B5EF4-FFF2-40B4-BE49-F238E27FC236}">
                  <a16:creationId xmlns:a16="http://schemas.microsoft.com/office/drawing/2014/main" id="{A9BEA341-4C7A-632F-BCDE-5D460C5D4E5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640;p29">
            <a:extLst>
              <a:ext uri="{FF2B5EF4-FFF2-40B4-BE49-F238E27FC236}">
                <a16:creationId xmlns:a16="http://schemas.microsoft.com/office/drawing/2014/main" id="{414B3FBA-69DF-664D-F3AA-FC597B1324FD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18" name="Google Shape;641;p29">
              <a:extLst>
                <a:ext uri="{FF2B5EF4-FFF2-40B4-BE49-F238E27FC236}">
                  <a16:creationId xmlns:a16="http://schemas.microsoft.com/office/drawing/2014/main" id="{2336AA61-1438-C483-9BB4-953242124C4D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2;p29">
              <a:extLst>
                <a:ext uri="{FF2B5EF4-FFF2-40B4-BE49-F238E27FC236}">
                  <a16:creationId xmlns:a16="http://schemas.microsoft.com/office/drawing/2014/main" id="{3FF9852B-46E1-8D94-5B0A-711709EFBDB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3;p29">
              <a:extLst>
                <a:ext uri="{FF2B5EF4-FFF2-40B4-BE49-F238E27FC236}">
                  <a16:creationId xmlns:a16="http://schemas.microsoft.com/office/drawing/2014/main" id="{4FA8C8FE-D63E-32A8-7973-5650B751FFD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4;p29">
              <a:extLst>
                <a:ext uri="{FF2B5EF4-FFF2-40B4-BE49-F238E27FC236}">
                  <a16:creationId xmlns:a16="http://schemas.microsoft.com/office/drawing/2014/main" id="{440967E0-ACAE-7E8B-1E78-E04B960317FF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40;p29">
            <a:extLst>
              <a:ext uri="{FF2B5EF4-FFF2-40B4-BE49-F238E27FC236}">
                <a16:creationId xmlns:a16="http://schemas.microsoft.com/office/drawing/2014/main" id="{1699DD85-DC29-DBB8-DC35-D4D2E949F211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23" name="Google Shape;641;p29">
              <a:extLst>
                <a:ext uri="{FF2B5EF4-FFF2-40B4-BE49-F238E27FC236}">
                  <a16:creationId xmlns:a16="http://schemas.microsoft.com/office/drawing/2014/main" id="{27757D01-C2E4-3149-A301-0E222D90A57A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2;p29">
              <a:extLst>
                <a:ext uri="{FF2B5EF4-FFF2-40B4-BE49-F238E27FC236}">
                  <a16:creationId xmlns:a16="http://schemas.microsoft.com/office/drawing/2014/main" id="{6FE2FB72-F6C7-8DF7-E2E1-C3DEAACB6D74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3;p29">
              <a:extLst>
                <a:ext uri="{FF2B5EF4-FFF2-40B4-BE49-F238E27FC236}">
                  <a16:creationId xmlns:a16="http://schemas.microsoft.com/office/drawing/2014/main" id="{DD569E0E-5544-836E-2B46-D8FECAC99A6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4;p29">
              <a:extLst>
                <a:ext uri="{FF2B5EF4-FFF2-40B4-BE49-F238E27FC236}">
                  <a16:creationId xmlns:a16="http://schemas.microsoft.com/office/drawing/2014/main" id="{81EB1AD2-3922-FA15-7AB7-D45E96DE91F8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88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28;p28">
            <a:extLst>
              <a:ext uri="{FF2B5EF4-FFF2-40B4-BE49-F238E27FC236}">
                <a16:creationId xmlns:a16="http://schemas.microsoft.com/office/drawing/2014/main" id="{38F435EA-0E7B-2943-1C46-194AD5986D24}"/>
              </a:ext>
            </a:extLst>
          </p:cNvPr>
          <p:cNvSpPr/>
          <p:nvPr/>
        </p:nvSpPr>
        <p:spPr>
          <a:xfrm>
            <a:off x="426030" y="4449123"/>
            <a:ext cx="11406703" cy="180482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D23B-D97E-26A7-B1F4-47A028FF0A03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④ </a:t>
            </a:r>
            <a:r>
              <a:rPr lang="en-US" altLang="ko-KR" b="1"/>
              <a:t> </a:t>
            </a:r>
            <a:r>
              <a:rPr lang="ko-KR" altLang="en-US" b="1"/>
              <a:t>연령 구간 별 주택담보 대출잔액 평균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AF581-E7B1-0375-55DC-525203BB421F}"/>
              </a:ext>
            </a:extLst>
          </p:cNvPr>
          <p:cNvSpPr txBox="1"/>
          <p:nvPr/>
        </p:nvSpPr>
        <p:spPr>
          <a:xfrm>
            <a:off x="838200" y="4525563"/>
            <a:ext cx="777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>
                <a:latin typeface="+mn-ea"/>
              </a:rPr>
              <a:t>2020</a:t>
            </a:r>
            <a:r>
              <a:rPr lang="ko-KR" altLang="en-US" sz="1600">
                <a:latin typeface="+mn-ea"/>
              </a:rPr>
              <a:t>년을 기점으로 </a:t>
            </a:r>
            <a:r>
              <a:rPr lang="en-US" altLang="ko-KR" sz="1600" b="1">
                <a:solidFill>
                  <a:schemeClr val="accent6"/>
                </a:solidFill>
                <a:latin typeface="+mn-ea"/>
              </a:rPr>
              <a:t>30</a:t>
            </a:r>
            <a:r>
              <a:rPr lang="en-US" altLang="ko-KR" sz="1600" b="1">
                <a:latin typeface="+mn-ea"/>
              </a:rPr>
              <a:t>~</a:t>
            </a:r>
            <a:r>
              <a:rPr lang="en-US" altLang="ko-KR" sz="1600" b="1">
                <a:solidFill>
                  <a:srgbClr val="925122"/>
                </a:solidFill>
                <a:latin typeface="+mn-ea"/>
              </a:rPr>
              <a:t>40</a:t>
            </a:r>
            <a:r>
              <a:rPr lang="ko-KR" altLang="en-US" sz="1600" b="1">
                <a:latin typeface="+mn-ea"/>
              </a:rPr>
              <a:t>대</a:t>
            </a:r>
            <a:r>
              <a:rPr lang="ko-KR" altLang="en-US" sz="1600">
                <a:latin typeface="+mn-ea"/>
              </a:rPr>
              <a:t>의 주택 담보 대출 잔액이 장년층을 뛰어 넘음</a:t>
            </a:r>
            <a:r>
              <a:rPr lang="en-US" altLang="ko-KR" sz="1600">
                <a:latin typeface="+mn-ea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D43C3D-3A3F-76A2-8F9D-D046209C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70968"/>
            <a:ext cx="5858117" cy="296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40B23-B881-F220-CFE6-21F71FF494C3}"/>
              </a:ext>
            </a:extLst>
          </p:cNvPr>
          <p:cNvSpPr txBox="1"/>
          <p:nvPr/>
        </p:nvSpPr>
        <p:spPr>
          <a:xfrm>
            <a:off x="838200" y="4974256"/>
            <a:ext cx="108097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아산과 내포 신도시 개발에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의해 주변 인프라가 확장되고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아파트 증축이 활발해지면서 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30~40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대는 집을 사기 위한 대출 가능성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천안아산역 주변의 </a:t>
            </a:r>
            <a:r>
              <a:rPr lang="ko-KR" altLang="en-US" sz="1600" b="1">
                <a:solidFill>
                  <a:srgbClr val="C00000"/>
                </a:solidFill>
              </a:rPr>
              <a:t>저렴한 시세의 오피스텔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이 많이 생김에 따라 노년층도 대출 가능성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77A97-7B2F-3404-5DBE-4043A5B428F1}"/>
              </a:ext>
            </a:extLst>
          </p:cNvPr>
          <p:cNvSpPr txBox="1"/>
          <p:nvPr/>
        </p:nvSpPr>
        <p:spPr>
          <a:xfrm>
            <a:off x="862781" y="5614101"/>
            <a:ext cx="10515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주택 담보 대출이 폭발적으로 증가하고 있는 것은 무엇보다 </a:t>
            </a: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‘</a:t>
            </a:r>
            <a:r>
              <a:rPr lang="ko-KR" altLang="en-US" sz="1600" b="1" i="0">
                <a:solidFill>
                  <a:srgbClr val="C00000"/>
                </a:solidFill>
                <a:effectLst/>
                <a:latin typeface="+mn-ea"/>
              </a:rPr>
              <a:t>레거시 미디어</a:t>
            </a:r>
            <a:r>
              <a:rPr lang="en-US" altLang="ko-KR" sz="1600" b="0" i="0">
                <a:solidFill>
                  <a:srgbClr val="C00000"/>
                </a:solidFill>
                <a:effectLst/>
                <a:latin typeface="+mn-ea"/>
              </a:rPr>
              <a:t>’ 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들을 중심으로 확산 중인 </a:t>
            </a:r>
            <a:r>
              <a:rPr lang="ko-KR" altLang="en-US" sz="1600" b="1" i="0">
                <a:solidFill>
                  <a:srgbClr val="C00000"/>
                </a:solidFill>
                <a:effectLst/>
                <a:latin typeface="+mn-ea"/>
              </a:rPr>
              <a:t>집값 바닥론</a:t>
            </a:r>
            <a:r>
              <a:rPr lang="ko-KR" altLang="en-US" sz="160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의</a:t>
            </a:r>
            <a:r>
              <a:rPr lang="ko-KR" altLang="en-US" sz="1600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영향</a:t>
            </a:r>
            <a:r>
              <a:rPr lang="en-US" altLang="ko-KR" sz="16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</a:t>
            </a:r>
            <a:endParaRPr lang="en-US" altLang="ko-KR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072245B-D55B-249E-508B-BB4F3BB2E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131" y="1625698"/>
            <a:ext cx="3663679" cy="2587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C59671AE-970D-1C34-4F98-C73B6A778904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6" name="Google Shape;635;p29">
            <a:extLst>
              <a:ext uri="{FF2B5EF4-FFF2-40B4-BE49-F238E27FC236}">
                <a16:creationId xmlns:a16="http://schemas.microsoft.com/office/drawing/2014/main" id="{3F4751E4-CB8C-A266-A59D-E8A464C2FD04}"/>
              </a:ext>
            </a:extLst>
          </p:cNvPr>
          <p:cNvGrpSpPr/>
          <p:nvPr/>
        </p:nvGrpSpPr>
        <p:grpSpPr>
          <a:xfrm rot="20989581">
            <a:off x="242966" y="4938173"/>
            <a:ext cx="419719" cy="410779"/>
            <a:chOff x="4694531" y="2250235"/>
            <a:chExt cx="1090502" cy="1018186"/>
          </a:xfrm>
        </p:grpSpPr>
        <p:sp>
          <p:nvSpPr>
            <p:cNvPr id="7" name="Google Shape;636;p29">
              <a:extLst>
                <a:ext uri="{FF2B5EF4-FFF2-40B4-BE49-F238E27FC236}">
                  <a16:creationId xmlns:a16="http://schemas.microsoft.com/office/drawing/2014/main" id="{93C7EE8F-0886-86DF-78A3-8BDB464190A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7;p29">
              <a:extLst>
                <a:ext uri="{FF2B5EF4-FFF2-40B4-BE49-F238E27FC236}">
                  <a16:creationId xmlns:a16="http://schemas.microsoft.com/office/drawing/2014/main" id="{8DA64170-E74E-1FF2-D191-98965050FB19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8;p29">
              <a:extLst>
                <a:ext uri="{FF2B5EF4-FFF2-40B4-BE49-F238E27FC236}">
                  <a16:creationId xmlns:a16="http://schemas.microsoft.com/office/drawing/2014/main" id="{10717DA5-AE60-95AF-D897-25062F6C74C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29">
              <a:extLst>
                <a:ext uri="{FF2B5EF4-FFF2-40B4-BE49-F238E27FC236}">
                  <a16:creationId xmlns:a16="http://schemas.microsoft.com/office/drawing/2014/main" id="{BF142FE1-48BD-7517-476C-B775E668D23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40;p29">
            <a:extLst>
              <a:ext uri="{FF2B5EF4-FFF2-40B4-BE49-F238E27FC236}">
                <a16:creationId xmlns:a16="http://schemas.microsoft.com/office/drawing/2014/main" id="{16AFB836-E50A-E2E1-9385-37AE298D1A48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22" name="Google Shape;641;p29">
              <a:extLst>
                <a:ext uri="{FF2B5EF4-FFF2-40B4-BE49-F238E27FC236}">
                  <a16:creationId xmlns:a16="http://schemas.microsoft.com/office/drawing/2014/main" id="{332B27ED-16F9-C5B0-51DB-132EE1DE8CD6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2;p29">
              <a:extLst>
                <a:ext uri="{FF2B5EF4-FFF2-40B4-BE49-F238E27FC236}">
                  <a16:creationId xmlns:a16="http://schemas.microsoft.com/office/drawing/2014/main" id="{6B95F654-7862-48C5-FBAF-79D255B4DF37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3;p29">
              <a:extLst>
                <a:ext uri="{FF2B5EF4-FFF2-40B4-BE49-F238E27FC236}">
                  <a16:creationId xmlns:a16="http://schemas.microsoft.com/office/drawing/2014/main" id="{26BCC49E-4FC2-1438-7184-F9C6EA4714A5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4;p29">
              <a:extLst>
                <a:ext uri="{FF2B5EF4-FFF2-40B4-BE49-F238E27FC236}">
                  <a16:creationId xmlns:a16="http://schemas.microsoft.com/office/drawing/2014/main" id="{48D9BFFF-1F41-5DF4-1CBE-D3DF1F65459F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40;p29">
            <a:extLst>
              <a:ext uri="{FF2B5EF4-FFF2-40B4-BE49-F238E27FC236}">
                <a16:creationId xmlns:a16="http://schemas.microsoft.com/office/drawing/2014/main" id="{3B653EBA-B0C0-B726-B028-BA4A6E2EBE43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27" name="Google Shape;641;p29">
              <a:extLst>
                <a:ext uri="{FF2B5EF4-FFF2-40B4-BE49-F238E27FC236}">
                  <a16:creationId xmlns:a16="http://schemas.microsoft.com/office/drawing/2014/main" id="{DB74E010-8B4A-47A0-D65D-9C10DD378D7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2;p29">
              <a:extLst>
                <a:ext uri="{FF2B5EF4-FFF2-40B4-BE49-F238E27FC236}">
                  <a16:creationId xmlns:a16="http://schemas.microsoft.com/office/drawing/2014/main" id="{4E6E2865-B71D-53AA-97BB-026E4FA29E8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3;p29">
              <a:extLst>
                <a:ext uri="{FF2B5EF4-FFF2-40B4-BE49-F238E27FC236}">
                  <a16:creationId xmlns:a16="http://schemas.microsoft.com/office/drawing/2014/main" id="{37BD2806-899A-5405-32B7-A4F367B9A2A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4;p29">
              <a:extLst>
                <a:ext uri="{FF2B5EF4-FFF2-40B4-BE49-F238E27FC236}">
                  <a16:creationId xmlns:a16="http://schemas.microsoft.com/office/drawing/2014/main" id="{7F32AD85-B3B0-4593-DD5F-07794F408CC0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151;p37">
            <a:extLst>
              <a:ext uri="{FF2B5EF4-FFF2-40B4-BE49-F238E27FC236}">
                <a16:creationId xmlns:a16="http://schemas.microsoft.com/office/drawing/2014/main" id="{C2E16A66-B1A0-79A0-CB1D-67E0C2EE4166}"/>
              </a:ext>
            </a:extLst>
          </p:cNvPr>
          <p:cNvSpPr/>
          <p:nvPr/>
        </p:nvSpPr>
        <p:spPr>
          <a:xfrm>
            <a:off x="3657600" y="1650279"/>
            <a:ext cx="1981200" cy="635721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676;p30">
            <a:extLst>
              <a:ext uri="{FF2B5EF4-FFF2-40B4-BE49-F238E27FC236}">
                <a16:creationId xmlns:a16="http://schemas.microsoft.com/office/drawing/2014/main" id="{D019D976-2C6E-59D6-DEAA-B711FFB7A12D}"/>
              </a:ext>
            </a:extLst>
          </p:cNvPr>
          <p:cNvSpPr/>
          <p:nvPr/>
        </p:nvSpPr>
        <p:spPr>
          <a:xfrm rot="20793455">
            <a:off x="3564360" y="1574959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39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8;p28">
            <a:extLst>
              <a:ext uri="{FF2B5EF4-FFF2-40B4-BE49-F238E27FC236}">
                <a16:creationId xmlns:a16="http://schemas.microsoft.com/office/drawing/2014/main" id="{286356BE-9CD7-974F-3A1F-AA821BADDA36}"/>
              </a:ext>
            </a:extLst>
          </p:cNvPr>
          <p:cNvSpPr/>
          <p:nvPr/>
        </p:nvSpPr>
        <p:spPr>
          <a:xfrm>
            <a:off x="441244" y="5053177"/>
            <a:ext cx="11406703" cy="115397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018ED-F317-7E12-2330-05AEDC0C79CB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⑤  연령 구간 별 주택과 대출 비율의 상관성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E81BA-6C6D-7365-D724-FE8D98016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9"/>
          <a:stretch/>
        </p:blipFill>
        <p:spPr>
          <a:xfrm>
            <a:off x="1676400" y="1522782"/>
            <a:ext cx="4071052" cy="3145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5632C5-F55E-FD50-251D-82FE9DE65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53" y="1496890"/>
            <a:ext cx="4646861" cy="3170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6C954C-4FAD-7C6B-109C-74B39ADEE230}"/>
              </a:ext>
            </a:extLst>
          </p:cNvPr>
          <p:cNvSpPr txBox="1"/>
          <p:nvPr/>
        </p:nvSpPr>
        <p:spPr>
          <a:xfrm>
            <a:off x="762000" y="5253827"/>
            <a:ext cx="6241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연령대에 따라 다른 추이는</a:t>
            </a:r>
            <a:r>
              <a:rPr lang="en-US" altLang="ko-KR" dirty="0"/>
              <a:t>, </a:t>
            </a:r>
            <a:r>
              <a:rPr lang="ko-KR" altLang="en-US" dirty="0"/>
              <a:t>각 연령별 </a:t>
            </a:r>
            <a:r>
              <a:rPr lang="ko-KR" altLang="en-US" b="1" dirty="0"/>
              <a:t>대출 한도와 관련 ↑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76FEA4-C80C-3F4B-1F70-A568CDE42FD8}"/>
              </a:ext>
            </a:extLst>
          </p:cNvPr>
          <p:cNvSpPr txBox="1"/>
          <p:nvPr/>
        </p:nvSpPr>
        <p:spPr>
          <a:xfrm>
            <a:off x="762000" y="5666248"/>
            <a:ext cx="8935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+mn-ea"/>
              </a:rPr>
              <a:t>20</a:t>
            </a:r>
            <a:r>
              <a:rPr lang="en-US" altLang="ko-KR" dirty="0">
                <a:latin typeface="+mn-ea"/>
              </a:rPr>
              <a:t>~</a:t>
            </a:r>
            <a:r>
              <a:rPr lang="en-US" altLang="ko-KR" b="1" dirty="0">
                <a:solidFill>
                  <a:schemeClr val="accent6"/>
                </a:solidFill>
                <a:latin typeface="+mn-ea"/>
              </a:rPr>
              <a:t>30</a:t>
            </a:r>
            <a:r>
              <a:rPr lang="ko-KR" altLang="en-US" dirty="0">
                <a:latin typeface="+mn-ea"/>
              </a:rPr>
              <a:t>대는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오래 운용할 대금 필요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b="1" dirty="0">
                <a:solidFill>
                  <a:srgbClr val="00B050"/>
                </a:solidFill>
                <a:latin typeface="+mn-ea"/>
              </a:rPr>
              <a:t>50</a:t>
            </a:r>
            <a:r>
              <a:rPr lang="en-US" altLang="ko-KR" b="1" dirty="0">
                <a:latin typeface="+mn-ea"/>
              </a:rPr>
              <a:t>~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70</a:t>
            </a:r>
            <a:r>
              <a:rPr lang="ko-KR" altLang="en-US" b="1" dirty="0">
                <a:latin typeface="+mn-ea"/>
              </a:rPr>
              <a:t>대</a:t>
            </a:r>
            <a:r>
              <a:rPr lang="ko-KR" altLang="en-US" dirty="0">
                <a:latin typeface="+mn-ea"/>
              </a:rPr>
              <a:t>는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바로 쓸 수 있는 소액 </a:t>
            </a:r>
            <a:r>
              <a:rPr lang="ko-KR" altLang="en-US">
                <a:latin typeface="+mn-ea"/>
              </a:rPr>
              <a:t>대출</a:t>
            </a:r>
            <a:r>
              <a:rPr lang="en-US" altLang="ko-KR">
                <a:latin typeface="+mn-ea"/>
              </a:rPr>
              <a:t> </a:t>
            </a:r>
            <a:r>
              <a:rPr lang="ko-KR" altLang="en-US">
                <a:latin typeface="+mn-ea"/>
              </a:rPr>
              <a:t>이용</a:t>
            </a:r>
            <a:r>
              <a:rPr lang="en-US" altLang="ko-KR">
                <a:latin typeface="+mn-ea"/>
              </a:rPr>
              <a:t>.</a:t>
            </a:r>
            <a:r>
              <a:rPr lang="ko-KR" altLang="en-US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E5756-FF2A-B934-74D0-D71F7B849609}"/>
              </a:ext>
            </a:extLst>
          </p:cNvPr>
          <p:cNvSpPr txBox="1"/>
          <p:nvPr/>
        </p:nvSpPr>
        <p:spPr>
          <a:xfrm>
            <a:off x="2104207" y="4745400"/>
            <a:ext cx="3842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/>
              <a:t>한도 대출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마이너스 통장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한도 </a:t>
            </a:r>
            <a:r>
              <a:rPr lang="en-US" altLang="ko-KR" sz="1400" b="1" dirty="0"/>
              <a:t>: 5</a:t>
            </a:r>
            <a:r>
              <a:rPr lang="ko-KR" altLang="en-US" sz="1400" b="1" dirty="0"/>
              <a:t>천</a:t>
            </a:r>
            <a:r>
              <a:rPr lang="en-US" altLang="ko-KR" sz="1400" b="1" dirty="0"/>
              <a:t>~2</a:t>
            </a:r>
            <a:r>
              <a:rPr lang="ko-KR" altLang="en-US" sz="1400" b="1" dirty="0"/>
              <a:t>억</a:t>
            </a:r>
            <a:r>
              <a:rPr lang="en-US" altLang="ko-KR" sz="1400" b="1" dirty="0"/>
              <a:t> </a:t>
            </a:r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38AEC-A9B6-C41D-D8B2-A9C767700B9E}"/>
              </a:ext>
            </a:extLst>
          </p:cNvPr>
          <p:cNvSpPr txBox="1"/>
          <p:nvPr/>
        </p:nvSpPr>
        <p:spPr>
          <a:xfrm>
            <a:off x="7186083" y="4734211"/>
            <a:ext cx="213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/>
              <a:t>카드론 한도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~5</a:t>
            </a:r>
            <a:r>
              <a:rPr lang="ko-KR" altLang="en-US" sz="1400" b="1" dirty="0"/>
              <a:t>천</a:t>
            </a:r>
            <a:endParaRPr lang="en-US" altLang="ko-KR" sz="1400" b="1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FACBF6-8A09-EAF1-C8A6-C773BBCE5E9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EB350B0-CE05-5F79-96F4-FEE3216CF1A2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13" name="Google Shape;635;p29">
            <a:extLst>
              <a:ext uri="{FF2B5EF4-FFF2-40B4-BE49-F238E27FC236}">
                <a16:creationId xmlns:a16="http://schemas.microsoft.com/office/drawing/2014/main" id="{75A8BA74-3AD5-9230-9D1D-3BBE44CD455B}"/>
              </a:ext>
            </a:extLst>
          </p:cNvPr>
          <p:cNvGrpSpPr/>
          <p:nvPr/>
        </p:nvGrpSpPr>
        <p:grpSpPr>
          <a:xfrm rot="20989581">
            <a:off x="242966" y="4938173"/>
            <a:ext cx="419719" cy="410779"/>
            <a:chOff x="4694531" y="2250235"/>
            <a:chExt cx="1090502" cy="1018186"/>
          </a:xfrm>
        </p:grpSpPr>
        <p:sp>
          <p:nvSpPr>
            <p:cNvPr id="15" name="Google Shape;636;p29">
              <a:extLst>
                <a:ext uri="{FF2B5EF4-FFF2-40B4-BE49-F238E27FC236}">
                  <a16:creationId xmlns:a16="http://schemas.microsoft.com/office/drawing/2014/main" id="{E7ED00ED-AF95-2DF3-85E7-209F0FEB6B8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7;p29">
              <a:extLst>
                <a:ext uri="{FF2B5EF4-FFF2-40B4-BE49-F238E27FC236}">
                  <a16:creationId xmlns:a16="http://schemas.microsoft.com/office/drawing/2014/main" id="{1AD2E4E8-4EDD-4AE9-80CC-03407A2AFC2F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8;p29">
              <a:extLst>
                <a:ext uri="{FF2B5EF4-FFF2-40B4-BE49-F238E27FC236}">
                  <a16:creationId xmlns:a16="http://schemas.microsoft.com/office/drawing/2014/main" id="{262ECBF1-161D-ED0B-F997-6C50F70FCAE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9;p29">
              <a:extLst>
                <a:ext uri="{FF2B5EF4-FFF2-40B4-BE49-F238E27FC236}">
                  <a16:creationId xmlns:a16="http://schemas.microsoft.com/office/drawing/2014/main" id="{3F460D6F-6632-533E-4186-F57848966B3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40;p29">
            <a:extLst>
              <a:ext uri="{FF2B5EF4-FFF2-40B4-BE49-F238E27FC236}">
                <a16:creationId xmlns:a16="http://schemas.microsoft.com/office/drawing/2014/main" id="{35EA860B-3D99-551E-AC13-B3705232BD6A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23" name="Google Shape;641;p29">
              <a:extLst>
                <a:ext uri="{FF2B5EF4-FFF2-40B4-BE49-F238E27FC236}">
                  <a16:creationId xmlns:a16="http://schemas.microsoft.com/office/drawing/2014/main" id="{5F06E44C-8365-32A0-6E0A-90C85E62735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2;p29">
              <a:extLst>
                <a:ext uri="{FF2B5EF4-FFF2-40B4-BE49-F238E27FC236}">
                  <a16:creationId xmlns:a16="http://schemas.microsoft.com/office/drawing/2014/main" id="{CCD9C19D-D347-4552-5DBE-481DFD429ABB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3;p29">
              <a:extLst>
                <a:ext uri="{FF2B5EF4-FFF2-40B4-BE49-F238E27FC236}">
                  <a16:creationId xmlns:a16="http://schemas.microsoft.com/office/drawing/2014/main" id="{11E516B9-691D-AC64-8D56-16D8ED0EB23B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4;p29">
              <a:extLst>
                <a:ext uri="{FF2B5EF4-FFF2-40B4-BE49-F238E27FC236}">
                  <a16:creationId xmlns:a16="http://schemas.microsoft.com/office/drawing/2014/main" id="{74A04859-BD13-4741-A55E-058B4254288C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640;p29">
            <a:extLst>
              <a:ext uri="{FF2B5EF4-FFF2-40B4-BE49-F238E27FC236}">
                <a16:creationId xmlns:a16="http://schemas.microsoft.com/office/drawing/2014/main" id="{DD0B3709-DD85-B877-EBCE-9BD197BD4C49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28" name="Google Shape;641;p29">
              <a:extLst>
                <a:ext uri="{FF2B5EF4-FFF2-40B4-BE49-F238E27FC236}">
                  <a16:creationId xmlns:a16="http://schemas.microsoft.com/office/drawing/2014/main" id="{AE748A12-908A-3E45-7DA5-FEDDC77302B7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2;p29">
              <a:extLst>
                <a:ext uri="{FF2B5EF4-FFF2-40B4-BE49-F238E27FC236}">
                  <a16:creationId xmlns:a16="http://schemas.microsoft.com/office/drawing/2014/main" id="{7CF61AF9-B1EF-6BEF-6F82-F413ADF78C4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3;p29">
              <a:extLst>
                <a:ext uri="{FF2B5EF4-FFF2-40B4-BE49-F238E27FC236}">
                  <a16:creationId xmlns:a16="http://schemas.microsoft.com/office/drawing/2014/main" id="{54BD92F5-2687-4D39-82D4-3AE5856F97C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;p29">
              <a:extLst>
                <a:ext uri="{FF2B5EF4-FFF2-40B4-BE49-F238E27FC236}">
                  <a16:creationId xmlns:a16="http://schemas.microsoft.com/office/drawing/2014/main" id="{192F1908-2644-B65D-9D3C-C76C8B0DF871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561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15311"/>
            <a:ext cx="12192000" cy="1932939"/>
          </a:xfrm>
          <a:custGeom>
            <a:avLst/>
            <a:gdLst/>
            <a:ahLst/>
            <a:cxnLst/>
            <a:rect l="l" t="t" r="r" b="b"/>
            <a:pathLst>
              <a:path w="12192000" h="1932939">
                <a:moveTo>
                  <a:pt x="12192000" y="0"/>
                </a:moveTo>
                <a:lnTo>
                  <a:pt x="0" y="0"/>
                </a:lnTo>
                <a:lnTo>
                  <a:pt x="0" y="1932432"/>
                </a:lnTo>
                <a:lnTo>
                  <a:pt x="12192000" y="1932432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9A9-3677-1BE4-A26D-6F00ECB99AD0}"/>
              </a:ext>
            </a:extLst>
          </p:cNvPr>
          <p:cNvSpPr txBox="1"/>
          <p:nvPr/>
        </p:nvSpPr>
        <p:spPr>
          <a:xfrm>
            <a:off x="228600" y="2789392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latin typeface="+mj-ea"/>
                <a:ea typeface="+mj-ea"/>
              </a:rPr>
              <a:t>01. </a:t>
            </a:r>
            <a:r>
              <a:rPr lang="ko-KR" altLang="en-US" sz="3200" b="1"/>
              <a:t>문제 인식 </a:t>
            </a:r>
          </a:p>
        </p:txBody>
      </p:sp>
      <p:grpSp>
        <p:nvGrpSpPr>
          <p:cNvPr id="46" name="Google Shape;682;p31">
            <a:extLst>
              <a:ext uri="{FF2B5EF4-FFF2-40B4-BE49-F238E27FC236}">
                <a16:creationId xmlns:a16="http://schemas.microsoft.com/office/drawing/2014/main" id="{2AD39290-1990-FEFA-2B47-605DA099B3ED}"/>
              </a:ext>
            </a:extLst>
          </p:cNvPr>
          <p:cNvGrpSpPr/>
          <p:nvPr/>
        </p:nvGrpSpPr>
        <p:grpSpPr>
          <a:xfrm>
            <a:off x="7615868" y="5879406"/>
            <a:ext cx="4600713" cy="150450"/>
            <a:chOff x="0" y="4397412"/>
            <a:chExt cx="4600713" cy="150450"/>
          </a:xfrm>
        </p:grpSpPr>
        <p:sp>
          <p:nvSpPr>
            <p:cNvPr id="47" name="Google Shape;683;p31">
              <a:extLst>
                <a:ext uri="{FF2B5EF4-FFF2-40B4-BE49-F238E27FC236}">
                  <a16:creationId xmlns:a16="http://schemas.microsoft.com/office/drawing/2014/main" id="{5D04848D-7ED4-5C5B-E8E0-C74FCF9BA2A7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84;p31">
              <a:extLst>
                <a:ext uri="{FF2B5EF4-FFF2-40B4-BE49-F238E27FC236}">
                  <a16:creationId xmlns:a16="http://schemas.microsoft.com/office/drawing/2014/main" id="{DDE3A1DD-F2C3-D257-3F18-392FF55D00F7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85;p31">
              <a:extLst>
                <a:ext uri="{FF2B5EF4-FFF2-40B4-BE49-F238E27FC236}">
                  <a16:creationId xmlns:a16="http://schemas.microsoft.com/office/drawing/2014/main" id="{6E8CC23E-6B81-BDBF-3B3C-2D1862C1115A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86;p31">
              <a:extLst>
                <a:ext uri="{FF2B5EF4-FFF2-40B4-BE49-F238E27FC236}">
                  <a16:creationId xmlns:a16="http://schemas.microsoft.com/office/drawing/2014/main" id="{9C71994A-14BE-6379-063C-7C0E6A45968F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87;p31">
              <a:extLst>
                <a:ext uri="{FF2B5EF4-FFF2-40B4-BE49-F238E27FC236}">
                  <a16:creationId xmlns:a16="http://schemas.microsoft.com/office/drawing/2014/main" id="{A310B708-513F-3002-A4D8-94BBD5A5B4B5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688;p31">
            <a:extLst>
              <a:ext uri="{FF2B5EF4-FFF2-40B4-BE49-F238E27FC236}">
                <a16:creationId xmlns:a16="http://schemas.microsoft.com/office/drawing/2014/main" id="{BFBEF9BE-9939-E791-DCD7-24843FC87436}"/>
              </a:ext>
            </a:extLst>
          </p:cNvPr>
          <p:cNvGrpSpPr/>
          <p:nvPr/>
        </p:nvGrpSpPr>
        <p:grpSpPr>
          <a:xfrm>
            <a:off x="8297241" y="2895600"/>
            <a:ext cx="3081703" cy="2757573"/>
            <a:chOff x="5215723" y="1479118"/>
            <a:chExt cx="3081703" cy="2757573"/>
          </a:xfrm>
        </p:grpSpPr>
        <p:grpSp>
          <p:nvGrpSpPr>
            <p:cNvPr id="53" name="Google Shape;689;p31">
              <a:extLst>
                <a:ext uri="{FF2B5EF4-FFF2-40B4-BE49-F238E27FC236}">
                  <a16:creationId xmlns:a16="http://schemas.microsoft.com/office/drawing/2014/main" id="{09BD66D2-7D78-A58E-7200-1DA9619DD6E7}"/>
                </a:ext>
              </a:extLst>
            </p:cNvPr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0" name="Google Shape;690;p31">
                <a:extLst>
                  <a:ext uri="{FF2B5EF4-FFF2-40B4-BE49-F238E27FC236}">
                    <a16:creationId xmlns:a16="http://schemas.microsoft.com/office/drawing/2014/main" id="{30277071-7281-ACEE-FB63-77EE7670813E}"/>
                  </a:ext>
                </a:extLst>
              </p:cNvPr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91;p31">
                <a:extLst>
                  <a:ext uri="{FF2B5EF4-FFF2-40B4-BE49-F238E27FC236}">
                    <a16:creationId xmlns:a16="http://schemas.microsoft.com/office/drawing/2014/main" id="{C203BBCF-A1D5-A22B-66FE-63D8805BEC9C}"/>
                  </a:ext>
                </a:extLst>
              </p:cNvPr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692;p31">
              <a:extLst>
                <a:ext uri="{FF2B5EF4-FFF2-40B4-BE49-F238E27FC236}">
                  <a16:creationId xmlns:a16="http://schemas.microsoft.com/office/drawing/2014/main" id="{97D4F495-E730-577A-3170-3296B1C4A3D4}"/>
                </a:ext>
              </a:extLst>
            </p:cNvPr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55" name="Google Shape;693;p31">
                <a:extLst>
                  <a:ext uri="{FF2B5EF4-FFF2-40B4-BE49-F238E27FC236}">
                    <a16:creationId xmlns:a16="http://schemas.microsoft.com/office/drawing/2014/main" id="{C1D34378-62B9-0ED5-30BB-20F1920771FE}"/>
                  </a:ext>
                </a:extLst>
              </p:cNvPr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94;p31">
                <a:extLst>
                  <a:ext uri="{FF2B5EF4-FFF2-40B4-BE49-F238E27FC236}">
                    <a16:creationId xmlns:a16="http://schemas.microsoft.com/office/drawing/2014/main" id="{A3926815-4649-346F-4882-A666FB1682B6}"/>
                  </a:ext>
                </a:extLst>
              </p:cNvPr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95;p31">
                <a:extLst>
                  <a:ext uri="{FF2B5EF4-FFF2-40B4-BE49-F238E27FC236}">
                    <a16:creationId xmlns:a16="http://schemas.microsoft.com/office/drawing/2014/main" id="{2A24F57D-4C92-58FB-97DE-C67BCC8C746C}"/>
                  </a:ext>
                </a:extLst>
              </p:cNvPr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96;p31">
                <a:extLst>
                  <a:ext uri="{FF2B5EF4-FFF2-40B4-BE49-F238E27FC236}">
                    <a16:creationId xmlns:a16="http://schemas.microsoft.com/office/drawing/2014/main" id="{CF873327-607C-DD9C-9BCD-76F7FC254DCD}"/>
                  </a:ext>
                </a:extLst>
              </p:cNvPr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97;p31">
                <a:extLst>
                  <a:ext uri="{FF2B5EF4-FFF2-40B4-BE49-F238E27FC236}">
                    <a16:creationId xmlns:a16="http://schemas.microsoft.com/office/drawing/2014/main" id="{6955553B-472F-C10A-294D-C76E631A9D9A}"/>
                  </a:ext>
                </a:extLst>
              </p:cNvPr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700;p31">
            <a:extLst>
              <a:ext uri="{FF2B5EF4-FFF2-40B4-BE49-F238E27FC236}">
                <a16:creationId xmlns:a16="http://schemas.microsoft.com/office/drawing/2014/main" id="{BD46D7E4-04BE-55F2-8D1D-FF3D4898BA93}"/>
              </a:ext>
            </a:extLst>
          </p:cNvPr>
          <p:cNvGrpSpPr/>
          <p:nvPr/>
        </p:nvGrpSpPr>
        <p:grpSpPr>
          <a:xfrm>
            <a:off x="7475606" y="4716001"/>
            <a:ext cx="1221060" cy="1220197"/>
            <a:chOff x="4394088" y="3299519"/>
            <a:chExt cx="1221060" cy="1220197"/>
          </a:xfrm>
        </p:grpSpPr>
        <p:sp>
          <p:nvSpPr>
            <p:cNvPr id="63" name="Google Shape;701;p31">
              <a:extLst>
                <a:ext uri="{FF2B5EF4-FFF2-40B4-BE49-F238E27FC236}">
                  <a16:creationId xmlns:a16="http://schemas.microsoft.com/office/drawing/2014/main" id="{BAD8A9D8-07E6-6C86-3B53-AA0433524041}"/>
                </a:ext>
              </a:extLst>
            </p:cNvPr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02;p31">
              <a:extLst>
                <a:ext uri="{FF2B5EF4-FFF2-40B4-BE49-F238E27FC236}">
                  <a16:creationId xmlns:a16="http://schemas.microsoft.com/office/drawing/2014/main" id="{78270D0A-11C0-6E6B-378D-43AE1EA26157}"/>
                </a:ext>
              </a:extLst>
            </p:cNvPr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03;p31">
              <a:extLst>
                <a:ext uri="{FF2B5EF4-FFF2-40B4-BE49-F238E27FC236}">
                  <a16:creationId xmlns:a16="http://schemas.microsoft.com/office/drawing/2014/main" id="{FA309CAD-AF25-6438-D7A1-20466EBB8A23}"/>
                </a:ext>
              </a:extLst>
            </p:cNvPr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704;p31">
            <a:extLst>
              <a:ext uri="{FF2B5EF4-FFF2-40B4-BE49-F238E27FC236}">
                <a16:creationId xmlns:a16="http://schemas.microsoft.com/office/drawing/2014/main" id="{586F4F6D-0B5D-B1E7-219D-EEA29E8475C8}"/>
              </a:ext>
            </a:extLst>
          </p:cNvPr>
          <p:cNvSpPr/>
          <p:nvPr/>
        </p:nvSpPr>
        <p:spPr>
          <a:xfrm>
            <a:off x="7751617" y="4803159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705;p31">
            <a:extLst>
              <a:ext uri="{FF2B5EF4-FFF2-40B4-BE49-F238E27FC236}">
                <a16:creationId xmlns:a16="http://schemas.microsoft.com/office/drawing/2014/main" id="{AAAD06FE-0A95-3150-D248-2508088B4A84}"/>
              </a:ext>
            </a:extLst>
          </p:cNvPr>
          <p:cNvSpPr/>
          <p:nvPr/>
        </p:nvSpPr>
        <p:spPr>
          <a:xfrm>
            <a:off x="11134408" y="4693171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706;p31">
            <a:extLst>
              <a:ext uri="{FF2B5EF4-FFF2-40B4-BE49-F238E27FC236}">
                <a16:creationId xmlns:a16="http://schemas.microsoft.com/office/drawing/2014/main" id="{CB2E5742-9FDC-2DAC-F019-3D90F73BB3DE}"/>
              </a:ext>
            </a:extLst>
          </p:cNvPr>
          <p:cNvSpPr/>
          <p:nvPr/>
        </p:nvSpPr>
        <p:spPr>
          <a:xfrm>
            <a:off x="7751617" y="3734085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707;p31">
            <a:extLst>
              <a:ext uri="{FF2B5EF4-FFF2-40B4-BE49-F238E27FC236}">
                <a16:creationId xmlns:a16="http://schemas.microsoft.com/office/drawing/2014/main" id="{ECF5832A-16E6-1019-A467-52114FDFEAD8}"/>
              </a:ext>
            </a:extLst>
          </p:cNvPr>
          <p:cNvSpPr/>
          <p:nvPr/>
        </p:nvSpPr>
        <p:spPr>
          <a:xfrm>
            <a:off x="11134408" y="4084837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8;p31">
            <a:extLst>
              <a:ext uri="{FF2B5EF4-FFF2-40B4-BE49-F238E27FC236}">
                <a16:creationId xmlns:a16="http://schemas.microsoft.com/office/drawing/2014/main" id="{3D36A7C8-EE91-6A09-582B-61F462EA2221}"/>
              </a:ext>
            </a:extLst>
          </p:cNvPr>
          <p:cNvGrpSpPr/>
          <p:nvPr/>
        </p:nvGrpSpPr>
        <p:grpSpPr>
          <a:xfrm>
            <a:off x="7791924" y="3231967"/>
            <a:ext cx="3380414" cy="2313100"/>
            <a:chOff x="4710406" y="1815485"/>
            <a:chExt cx="3380414" cy="2313100"/>
          </a:xfrm>
        </p:grpSpPr>
        <p:sp>
          <p:nvSpPr>
            <p:cNvPr id="71" name="Google Shape;709;p31">
              <a:extLst>
                <a:ext uri="{FF2B5EF4-FFF2-40B4-BE49-F238E27FC236}">
                  <a16:creationId xmlns:a16="http://schemas.microsoft.com/office/drawing/2014/main" id="{E350E694-7759-8113-4040-2DD2006A49F8}"/>
                </a:ext>
              </a:extLst>
            </p:cNvPr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10;p31">
              <a:extLst>
                <a:ext uri="{FF2B5EF4-FFF2-40B4-BE49-F238E27FC236}">
                  <a16:creationId xmlns:a16="http://schemas.microsoft.com/office/drawing/2014/main" id="{BACAD92D-B8D7-CF27-3C23-34D7DD5CA5A5}"/>
                </a:ext>
              </a:extLst>
            </p:cNvPr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711;p31">
              <a:extLst>
                <a:ext uri="{FF2B5EF4-FFF2-40B4-BE49-F238E27FC236}">
                  <a16:creationId xmlns:a16="http://schemas.microsoft.com/office/drawing/2014/main" id="{A954627B-769E-8000-196D-5BF99E549D8E}"/>
                </a:ext>
              </a:extLst>
            </p:cNvPr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4" name="Google Shape;712;p31">
                <a:extLst>
                  <a:ext uri="{FF2B5EF4-FFF2-40B4-BE49-F238E27FC236}">
                    <a16:creationId xmlns:a16="http://schemas.microsoft.com/office/drawing/2014/main" id="{DB870DF7-13B1-6DBA-0E59-81961AC6C791}"/>
                  </a:ext>
                </a:extLst>
              </p:cNvPr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" name="Google Shape;713;p31">
                <a:extLst>
                  <a:ext uri="{FF2B5EF4-FFF2-40B4-BE49-F238E27FC236}">
                    <a16:creationId xmlns:a16="http://schemas.microsoft.com/office/drawing/2014/main" id="{4E2FD6E5-376C-E14E-8A4B-8D759247F38B}"/>
                  </a:ext>
                </a:extLst>
              </p:cNvPr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88" name="Google Shape;714;p31">
                  <a:extLst>
                    <a:ext uri="{FF2B5EF4-FFF2-40B4-BE49-F238E27FC236}">
                      <a16:creationId xmlns:a16="http://schemas.microsoft.com/office/drawing/2014/main" id="{0B788AB9-56A2-599D-38D1-F08CB0816E6B}"/>
                    </a:ext>
                  </a:extLst>
                </p:cNvPr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715;p31">
                  <a:extLst>
                    <a:ext uri="{FF2B5EF4-FFF2-40B4-BE49-F238E27FC236}">
                      <a16:creationId xmlns:a16="http://schemas.microsoft.com/office/drawing/2014/main" id="{913F6F30-C2A5-BDBB-7786-7167E9546866}"/>
                    </a:ext>
                  </a:extLst>
                </p:cNvPr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" name="Google Shape;716;p31">
                <a:extLst>
                  <a:ext uri="{FF2B5EF4-FFF2-40B4-BE49-F238E27FC236}">
                    <a16:creationId xmlns:a16="http://schemas.microsoft.com/office/drawing/2014/main" id="{8E404184-9074-DAF0-DC06-81FCE3C2CA44}"/>
                  </a:ext>
                </a:extLst>
              </p:cNvPr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17;p31">
                <a:extLst>
                  <a:ext uri="{FF2B5EF4-FFF2-40B4-BE49-F238E27FC236}">
                    <a16:creationId xmlns:a16="http://schemas.microsoft.com/office/drawing/2014/main" id="{02163586-BFA5-F001-C0AE-12405B4B7D8E}"/>
                  </a:ext>
                </a:extLst>
              </p:cNvPr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18;p31">
                <a:extLst>
                  <a:ext uri="{FF2B5EF4-FFF2-40B4-BE49-F238E27FC236}">
                    <a16:creationId xmlns:a16="http://schemas.microsoft.com/office/drawing/2014/main" id="{A698846A-E1C7-DA08-2EA0-7FC6B5DB5788}"/>
                  </a:ext>
                </a:extLst>
              </p:cNvPr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19;p31">
                <a:extLst>
                  <a:ext uri="{FF2B5EF4-FFF2-40B4-BE49-F238E27FC236}">
                    <a16:creationId xmlns:a16="http://schemas.microsoft.com/office/drawing/2014/main" id="{0A8150F4-49E0-9AD1-7536-8D8406367DF6}"/>
                  </a:ext>
                </a:extLst>
              </p:cNvPr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20;p31">
                <a:extLst>
                  <a:ext uri="{FF2B5EF4-FFF2-40B4-BE49-F238E27FC236}">
                    <a16:creationId xmlns:a16="http://schemas.microsoft.com/office/drawing/2014/main" id="{0A271C8E-5DF7-C974-79EF-F401C1612C4D}"/>
                  </a:ext>
                </a:extLst>
              </p:cNvPr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21;p31">
                <a:extLst>
                  <a:ext uri="{FF2B5EF4-FFF2-40B4-BE49-F238E27FC236}">
                    <a16:creationId xmlns:a16="http://schemas.microsoft.com/office/drawing/2014/main" id="{8D29AD45-35E4-0E41-141D-8F726CEFFD1A}"/>
                  </a:ext>
                </a:extLst>
              </p:cNvPr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22;p31">
                <a:extLst>
                  <a:ext uri="{FF2B5EF4-FFF2-40B4-BE49-F238E27FC236}">
                    <a16:creationId xmlns:a16="http://schemas.microsoft.com/office/drawing/2014/main" id="{603A5B46-34BC-6D51-05A0-F414E39CC2CD}"/>
                  </a:ext>
                </a:extLst>
              </p:cNvPr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23;p31">
                <a:extLst>
                  <a:ext uri="{FF2B5EF4-FFF2-40B4-BE49-F238E27FC236}">
                    <a16:creationId xmlns:a16="http://schemas.microsoft.com/office/drawing/2014/main" id="{5E409C85-1BF8-3930-89D0-CBEDD421B1CE}"/>
                  </a:ext>
                </a:extLst>
              </p:cNvPr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24;p31">
                <a:extLst>
                  <a:ext uri="{FF2B5EF4-FFF2-40B4-BE49-F238E27FC236}">
                    <a16:creationId xmlns:a16="http://schemas.microsoft.com/office/drawing/2014/main" id="{D065AD46-BF44-71D8-0726-9FC39C09BB22}"/>
                  </a:ext>
                </a:extLst>
              </p:cNvPr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25;p31">
                <a:extLst>
                  <a:ext uri="{FF2B5EF4-FFF2-40B4-BE49-F238E27FC236}">
                    <a16:creationId xmlns:a16="http://schemas.microsoft.com/office/drawing/2014/main" id="{C166E63B-0E0A-C713-EB5A-026891115142}"/>
                  </a:ext>
                </a:extLst>
              </p:cNvPr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26;p31">
                <a:extLst>
                  <a:ext uri="{FF2B5EF4-FFF2-40B4-BE49-F238E27FC236}">
                    <a16:creationId xmlns:a16="http://schemas.microsoft.com/office/drawing/2014/main" id="{4332194B-0192-0B84-0294-83BCB124D334}"/>
                  </a:ext>
                </a:extLst>
              </p:cNvPr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27;p31">
                <a:extLst>
                  <a:ext uri="{FF2B5EF4-FFF2-40B4-BE49-F238E27FC236}">
                    <a16:creationId xmlns:a16="http://schemas.microsoft.com/office/drawing/2014/main" id="{BE80E008-0B42-762E-CA36-85FE0FF053A1}"/>
                  </a:ext>
                </a:extLst>
              </p:cNvPr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oogle Shape;728;p31">
            <a:extLst>
              <a:ext uri="{FF2B5EF4-FFF2-40B4-BE49-F238E27FC236}">
                <a16:creationId xmlns:a16="http://schemas.microsoft.com/office/drawing/2014/main" id="{A338B539-B433-BCBD-171D-0C2063AAD275}"/>
              </a:ext>
            </a:extLst>
          </p:cNvPr>
          <p:cNvGrpSpPr/>
          <p:nvPr/>
        </p:nvGrpSpPr>
        <p:grpSpPr>
          <a:xfrm>
            <a:off x="8343564" y="3651210"/>
            <a:ext cx="1054922" cy="2623643"/>
            <a:chOff x="5262046" y="2234728"/>
            <a:chExt cx="1054922" cy="2623643"/>
          </a:xfrm>
        </p:grpSpPr>
        <p:sp>
          <p:nvSpPr>
            <p:cNvPr id="91" name="Google Shape;729;p31">
              <a:extLst>
                <a:ext uri="{FF2B5EF4-FFF2-40B4-BE49-F238E27FC236}">
                  <a16:creationId xmlns:a16="http://schemas.microsoft.com/office/drawing/2014/main" id="{AF4FA39B-C613-7EE5-6CA6-0CF6C101174A}"/>
                </a:ext>
              </a:extLst>
            </p:cNvPr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730;p31">
              <a:extLst>
                <a:ext uri="{FF2B5EF4-FFF2-40B4-BE49-F238E27FC236}">
                  <a16:creationId xmlns:a16="http://schemas.microsoft.com/office/drawing/2014/main" id="{327B30B4-4418-737F-438C-0FFE7F59EE0F}"/>
                </a:ext>
              </a:extLst>
            </p:cNvPr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31;p31">
              <a:extLst>
                <a:ext uri="{FF2B5EF4-FFF2-40B4-BE49-F238E27FC236}">
                  <a16:creationId xmlns:a16="http://schemas.microsoft.com/office/drawing/2014/main" id="{E04F6728-2ED0-4E3F-1CBC-C2EE3C2E2F9D}"/>
                </a:ext>
              </a:extLst>
            </p:cNvPr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32;p31">
              <a:extLst>
                <a:ext uri="{FF2B5EF4-FFF2-40B4-BE49-F238E27FC236}">
                  <a16:creationId xmlns:a16="http://schemas.microsoft.com/office/drawing/2014/main" id="{19F88ECE-6C5E-9061-20FA-F2E6DA783CD7}"/>
                </a:ext>
              </a:extLst>
            </p:cNvPr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33;p31">
              <a:extLst>
                <a:ext uri="{FF2B5EF4-FFF2-40B4-BE49-F238E27FC236}">
                  <a16:creationId xmlns:a16="http://schemas.microsoft.com/office/drawing/2014/main" id="{508E65E1-E166-E531-F55E-A4741167DCF0}"/>
                </a:ext>
              </a:extLst>
            </p:cNvPr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34;p31">
              <a:extLst>
                <a:ext uri="{FF2B5EF4-FFF2-40B4-BE49-F238E27FC236}">
                  <a16:creationId xmlns:a16="http://schemas.microsoft.com/office/drawing/2014/main" id="{597A6A26-3F8B-9EE4-E4DD-6D11FCCE0A75}"/>
                </a:ext>
              </a:extLst>
            </p:cNvPr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35;p31">
              <a:extLst>
                <a:ext uri="{FF2B5EF4-FFF2-40B4-BE49-F238E27FC236}">
                  <a16:creationId xmlns:a16="http://schemas.microsoft.com/office/drawing/2014/main" id="{B5B2F030-98FE-DED9-52DB-A6C0E71641AA}"/>
                </a:ext>
              </a:extLst>
            </p:cNvPr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36;p31">
              <a:extLst>
                <a:ext uri="{FF2B5EF4-FFF2-40B4-BE49-F238E27FC236}">
                  <a16:creationId xmlns:a16="http://schemas.microsoft.com/office/drawing/2014/main" id="{457FC2B2-3225-3377-9FE7-F6824F2DE6D8}"/>
                </a:ext>
              </a:extLst>
            </p:cNvPr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37;p31">
              <a:extLst>
                <a:ext uri="{FF2B5EF4-FFF2-40B4-BE49-F238E27FC236}">
                  <a16:creationId xmlns:a16="http://schemas.microsoft.com/office/drawing/2014/main" id="{A78437A1-A206-CF7A-1B5F-3097DBCB2599}"/>
                </a:ext>
              </a:extLst>
            </p:cNvPr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38;p31">
              <a:extLst>
                <a:ext uri="{FF2B5EF4-FFF2-40B4-BE49-F238E27FC236}">
                  <a16:creationId xmlns:a16="http://schemas.microsoft.com/office/drawing/2014/main" id="{BF39B56B-B0FE-E712-F2C1-5A0F987D6A49}"/>
                </a:ext>
              </a:extLst>
            </p:cNvPr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739;p31">
              <a:extLst>
                <a:ext uri="{FF2B5EF4-FFF2-40B4-BE49-F238E27FC236}">
                  <a16:creationId xmlns:a16="http://schemas.microsoft.com/office/drawing/2014/main" id="{EE52F04F-45AF-DDF1-E91F-46F4A0AD231A}"/>
                </a:ext>
              </a:extLst>
            </p:cNvPr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740;p31">
              <a:extLst>
                <a:ext uri="{FF2B5EF4-FFF2-40B4-BE49-F238E27FC236}">
                  <a16:creationId xmlns:a16="http://schemas.microsoft.com/office/drawing/2014/main" id="{DFBCBF93-0F2C-0384-1CDB-2D9AE1787FDD}"/>
                </a:ext>
              </a:extLst>
            </p:cNvPr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41;p31">
              <a:extLst>
                <a:ext uri="{FF2B5EF4-FFF2-40B4-BE49-F238E27FC236}">
                  <a16:creationId xmlns:a16="http://schemas.microsoft.com/office/drawing/2014/main" id="{8CE27DAC-883D-1024-B806-BAC6E4DC8759}"/>
                </a:ext>
              </a:extLst>
            </p:cNvPr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42;p31">
              <a:extLst>
                <a:ext uri="{FF2B5EF4-FFF2-40B4-BE49-F238E27FC236}">
                  <a16:creationId xmlns:a16="http://schemas.microsoft.com/office/drawing/2014/main" id="{438DAAAC-F107-342C-FB05-5DD78E5FFC9D}"/>
                </a:ext>
              </a:extLst>
            </p:cNvPr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43;p31">
              <a:extLst>
                <a:ext uri="{FF2B5EF4-FFF2-40B4-BE49-F238E27FC236}">
                  <a16:creationId xmlns:a16="http://schemas.microsoft.com/office/drawing/2014/main" id="{01E8C24A-90DC-5F25-F4F8-C6414BC27613}"/>
                </a:ext>
              </a:extLst>
            </p:cNvPr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44;p31">
              <a:extLst>
                <a:ext uri="{FF2B5EF4-FFF2-40B4-BE49-F238E27FC236}">
                  <a16:creationId xmlns:a16="http://schemas.microsoft.com/office/drawing/2014/main" id="{2D4F31B1-104F-0339-6A52-852B5D84A22A}"/>
                </a:ext>
              </a:extLst>
            </p:cNvPr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45;p31">
              <a:extLst>
                <a:ext uri="{FF2B5EF4-FFF2-40B4-BE49-F238E27FC236}">
                  <a16:creationId xmlns:a16="http://schemas.microsoft.com/office/drawing/2014/main" id="{A5A02E9D-49D4-FCDD-A1CA-0265199FF641}"/>
                </a:ext>
              </a:extLst>
            </p:cNvPr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46;p31">
              <a:extLst>
                <a:ext uri="{FF2B5EF4-FFF2-40B4-BE49-F238E27FC236}">
                  <a16:creationId xmlns:a16="http://schemas.microsoft.com/office/drawing/2014/main" id="{7C9700F9-DABA-A171-0266-5FDDA08DAD58}"/>
                </a:ext>
              </a:extLst>
            </p:cNvPr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47;p31">
              <a:extLst>
                <a:ext uri="{FF2B5EF4-FFF2-40B4-BE49-F238E27FC236}">
                  <a16:creationId xmlns:a16="http://schemas.microsoft.com/office/drawing/2014/main" id="{BBCB83AB-8458-69A1-6F68-2C4FF4423F4F}"/>
                </a:ext>
              </a:extLst>
            </p:cNvPr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748;p31">
              <a:extLst>
                <a:ext uri="{FF2B5EF4-FFF2-40B4-BE49-F238E27FC236}">
                  <a16:creationId xmlns:a16="http://schemas.microsoft.com/office/drawing/2014/main" id="{4269A295-D19C-9B59-81A3-5D4FCFE0D0EE}"/>
                </a:ext>
              </a:extLst>
            </p:cNvPr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749;p31">
              <a:extLst>
                <a:ext uri="{FF2B5EF4-FFF2-40B4-BE49-F238E27FC236}">
                  <a16:creationId xmlns:a16="http://schemas.microsoft.com/office/drawing/2014/main" id="{79618B5E-FE38-687D-469E-28BB74ADB477}"/>
                </a:ext>
              </a:extLst>
            </p:cNvPr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750;p31">
              <a:extLst>
                <a:ext uri="{FF2B5EF4-FFF2-40B4-BE49-F238E27FC236}">
                  <a16:creationId xmlns:a16="http://schemas.microsoft.com/office/drawing/2014/main" id="{17105F18-3395-BDDD-0AF0-822651350C7F}"/>
                </a:ext>
              </a:extLst>
            </p:cNvPr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751;p31">
              <a:extLst>
                <a:ext uri="{FF2B5EF4-FFF2-40B4-BE49-F238E27FC236}">
                  <a16:creationId xmlns:a16="http://schemas.microsoft.com/office/drawing/2014/main" id="{055E08B2-C664-6D70-479B-979E186E1DBE}"/>
                </a:ext>
              </a:extLst>
            </p:cNvPr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752;p31">
              <a:extLst>
                <a:ext uri="{FF2B5EF4-FFF2-40B4-BE49-F238E27FC236}">
                  <a16:creationId xmlns:a16="http://schemas.microsoft.com/office/drawing/2014/main" id="{E4AFC3DA-021C-9017-1D8A-4197472E7991}"/>
                </a:ext>
              </a:extLst>
            </p:cNvPr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753;p31">
              <a:extLst>
                <a:ext uri="{FF2B5EF4-FFF2-40B4-BE49-F238E27FC236}">
                  <a16:creationId xmlns:a16="http://schemas.microsoft.com/office/drawing/2014/main" id="{54EDAE35-7723-B003-9020-D10EBFF19BD3}"/>
                </a:ext>
              </a:extLst>
            </p:cNvPr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754;p31">
              <a:extLst>
                <a:ext uri="{FF2B5EF4-FFF2-40B4-BE49-F238E27FC236}">
                  <a16:creationId xmlns:a16="http://schemas.microsoft.com/office/drawing/2014/main" id="{2416D0EA-1506-C840-476C-0AE141CD16FE}"/>
                </a:ext>
              </a:extLst>
            </p:cNvPr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55;p31">
              <a:extLst>
                <a:ext uri="{FF2B5EF4-FFF2-40B4-BE49-F238E27FC236}">
                  <a16:creationId xmlns:a16="http://schemas.microsoft.com/office/drawing/2014/main" id="{D2E39912-91DB-5441-BB92-8EE24FDF86DC}"/>
                </a:ext>
              </a:extLst>
            </p:cNvPr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56;p31">
              <a:extLst>
                <a:ext uri="{FF2B5EF4-FFF2-40B4-BE49-F238E27FC236}">
                  <a16:creationId xmlns:a16="http://schemas.microsoft.com/office/drawing/2014/main" id="{A694BC37-709D-517E-C8FE-CBDBD726D415}"/>
                </a:ext>
              </a:extLst>
            </p:cNvPr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" name="Google Shape;757;p31">
              <a:extLst>
                <a:ext uri="{FF2B5EF4-FFF2-40B4-BE49-F238E27FC236}">
                  <a16:creationId xmlns:a16="http://schemas.microsoft.com/office/drawing/2014/main" id="{CD14BF7E-B46B-49B1-7878-17D2E75AE8E4}"/>
                </a:ext>
              </a:extLst>
            </p:cNvPr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132" name="Google Shape;758;p31">
                <a:extLst>
                  <a:ext uri="{FF2B5EF4-FFF2-40B4-BE49-F238E27FC236}">
                    <a16:creationId xmlns:a16="http://schemas.microsoft.com/office/drawing/2014/main" id="{9B416218-27B6-F4FA-DA65-B07B962292A0}"/>
                  </a:ext>
                </a:extLst>
              </p:cNvPr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759;p31">
                <a:extLst>
                  <a:ext uri="{FF2B5EF4-FFF2-40B4-BE49-F238E27FC236}">
                    <a16:creationId xmlns:a16="http://schemas.microsoft.com/office/drawing/2014/main" id="{700A09D8-109A-C047-321C-B8F1E0F27FED}"/>
                  </a:ext>
                </a:extLst>
              </p:cNvPr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760;p31">
                <a:extLst>
                  <a:ext uri="{FF2B5EF4-FFF2-40B4-BE49-F238E27FC236}">
                    <a16:creationId xmlns:a16="http://schemas.microsoft.com/office/drawing/2014/main" id="{48F0F501-F5C7-7188-6388-A049A7877352}"/>
                  </a:ext>
                </a:extLst>
              </p:cNvPr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761;p31">
                <a:extLst>
                  <a:ext uri="{FF2B5EF4-FFF2-40B4-BE49-F238E27FC236}">
                    <a16:creationId xmlns:a16="http://schemas.microsoft.com/office/drawing/2014/main" id="{87FF9912-CC12-F839-0260-D0134AD3FD9E}"/>
                  </a:ext>
                </a:extLst>
              </p:cNvPr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762;p31">
                <a:extLst>
                  <a:ext uri="{FF2B5EF4-FFF2-40B4-BE49-F238E27FC236}">
                    <a16:creationId xmlns:a16="http://schemas.microsoft.com/office/drawing/2014/main" id="{FF07F141-36F8-FA9F-076E-EFCDD9CF7135}"/>
                  </a:ext>
                </a:extLst>
              </p:cNvPr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763;p31">
                <a:extLst>
                  <a:ext uri="{FF2B5EF4-FFF2-40B4-BE49-F238E27FC236}">
                    <a16:creationId xmlns:a16="http://schemas.microsoft.com/office/drawing/2014/main" id="{386350B4-B835-0B4F-D93A-5F7F62585251}"/>
                  </a:ext>
                </a:extLst>
              </p:cNvPr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764;p31">
                <a:extLst>
                  <a:ext uri="{FF2B5EF4-FFF2-40B4-BE49-F238E27FC236}">
                    <a16:creationId xmlns:a16="http://schemas.microsoft.com/office/drawing/2014/main" id="{5DFA1C1F-2FD8-DE93-A039-5AFFED04D3F5}"/>
                  </a:ext>
                </a:extLst>
              </p:cNvPr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765;p31">
                <a:extLst>
                  <a:ext uri="{FF2B5EF4-FFF2-40B4-BE49-F238E27FC236}">
                    <a16:creationId xmlns:a16="http://schemas.microsoft.com/office/drawing/2014/main" id="{8DEB2915-E866-E0F0-B9C8-9BE1A1BBC245}"/>
                  </a:ext>
                </a:extLst>
              </p:cNvPr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766;p31">
                <a:extLst>
                  <a:ext uri="{FF2B5EF4-FFF2-40B4-BE49-F238E27FC236}">
                    <a16:creationId xmlns:a16="http://schemas.microsoft.com/office/drawing/2014/main" id="{99EAFD7B-F726-D88A-F8C4-D793D285B2F2}"/>
                  </a:ext>
                </a:extLst>
              </p:cNvPr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767;p31">
                <a:extLst>
                  <a:ext uri="{FF2B5EF4-FFF2-40B4-BE49-F238E27FC236}">
                    <a16:creationId xmlns:a16="http://schemas.microsoft.com/office/drawing/2014/main" id="{972CEA4D-10DB-9BC8-F6E9-BD1D8A2E80D5}"/>
                  </a:ext>
                </a:extLst>
              </p:cNvPr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" name="Google Shape;768;p31">
              <a:extLst>
                <a:ext uri="{FF2B5EF4-FFF2-40B4-BE49-F238E27FC236}">
                  <a16:creationId xmlns:a16="http://schemas.microsoft.com/office/drawing/2014/main" id="{2BD6F5D4-B2C0-CD7F-B8E7-6935FEF4E035}"/>
                </a:ext>
              </a:extLst>
            </p:cNvPr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69;p31">
              <a:extLst>
                <a:ext uri="{FF2B5EF4-FFF2-40B4-BE49-F238E27FC236}">
                  <a16:creationId xmlns:a16="http://schemas.microsoft.com/office/drawing/2014/main" id="{FCA142CD-B297-E608-FA63-EAAE288548DF}"/>
                </a:ext>
              </a:extLst>
            </p:cNvPr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70;p31">
              <a:extLst>
                <a:ext uri="{FF2B5EF4-FFF2-40B4-BE49-F238E27FC236}">
                  <a16:creationId xmlns:a16="http://schemas.microsoft.com/office/drawing/2014/main" id="{1B335F95-7A64-8EFC-8BC3-F8D2BFB97EF7}"/>
                </a:ext>
              </a:extLst>
            </p:cNvPr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71;p31">
              <a:extLst>
                <a:ext uri="{FF2B5EF4-FFF2-40B4-BE49-F238E27FC236}">
                  <a16:creationId xmlns:a16="http://schemas.microsoft.com/office/drawing/2014/main" id="{2D724A38-A1AF-1F49-5E57-6717B6A8C896}"/>
                </a:ext>
              </a:extLst>
            </p:cNvPr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772;p31">
              <a:extLst>
                <a:ext uri="{FF2B5EF4-FFF2-40B4-BE49-F238E27FC236}">
                  <a16:creationId xmlns:a16="http://schemas.microsoft.com/office/drawing/2014/main" id="{8453CE1D-AF4E-A4C2-1BC7-B76AEC278DA7}"/>
                </a:ext>
              </a:extLst>
            </p:cNvPr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773;p31">
              <a:extLst>
                <a:ext uri="{FF2B5EF4-FFF2-40B4-BE49-F238E27FC236}">
                  <a16:creationId xmlns:a16="http://schemas.microsoft.com/office/drawing/2014/main" id="{0E5C4D72-BB66-7264-C3B9-7363FECA612B}"/>
                </a:ext>
              </a:extLst>
            </p:cNvPr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774;p31">
              <a:extLst>
                <a:ext uri="{FF2B5EF4-FFF2-40B4-BE49-F238E27FC236}">
                  <a16:creationId xmlns:a16="http://schemas.microsoft.com/office/drawing/2014/main" id="{6F474F63-A5A4-F720-3977-5A19F63AA2AD}"/>
                </a:ext>
              </a:extLst>
            </p:cNvPr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75;p31">
              <a:extLst>
                <a:ext uri="{FF2B5EF4-FFF2-40B4-BE49-F238E27FC236}">
                  <a16:creationId xmlns:a16="http://schemas.microsoft.com/office/drawing/2014/main" id="{3279CA8C-E86E-1001-0C43-C5D081237DFB}"/>
                </a:ext>
              </a:extLst>
            </p:cNvPr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76;p31">
              <a:extLst>
                <a:ext uri="{FF2B5EF4-FFF2-40B4-BE49-F238E27FC236}">
                  <a16:creationId xmlns:a16="http://schemas.microsoft.com/office/drawing/2014/main" id="{9FDBB1DC-8EA2-B838-616E-71394458D9CB}"/>
                </a:ext>
              </a:extLst>
            </p:cNvPr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77;p31">
              <a:extLst>
                <a:ext uri="{FF2B5EF4-FFF2-40B4-BE49-F238E27FC236}">
                  <a16:creationId xmlns:a16="http://schemas.microsoft.com/office/drawing/2014/main" id="{1461A4A7-5EB1-CF03-090C-C8546FEFD5BE}"/>
                </a:ext>
              </a:extLst>
            </p:cNvPr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78;p31">
              <a:extLst>
                <a:ext uri="{FF2B5EF4-FFF2-40B4-BE49-F238E27FC236}">
                  <a16:creationId xmlns:a16="http://schemas.microsoft.com/office/drawing/2014/main" id="{322AEFCB-BC62-33D8-06D9-33C2B1CF1DB4}"/>
                </a:ext>
              </a:extLst>
            </p:cNvPr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79;p31">
              <a:extLst>
                <a:ext uri="{FF2B5EF4-FFF2-40B4-BE49-F238E27FC236}">
                  <a16:creationId xmlns:a16="http://schemas.microsoft.com/office/drawing/2014/main" id="{CBD34E5E-F399-C165-DB7C-B13925FD83A3}"/>
                </a:ext>
              </a:extLst>
            </p:cNvPr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3489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8;p28">
            <a:extLst>
              <a:ext uri="{FF2B5EF4-FFF2-40B4-BE49-F238E27FC236}">
                <a16:creationId xmlns:a16="http://schemas.microsoft.com/office/drawing/2014/main" id="{286356BE-9CD7-974F-3A1F-AA821BADDA36}"/>
              </a:ext>
            </a:extLst>
          </p:cNvPr>
          <p:cNvSpPr/>
          <p:nvPr/>
        </p:nvSpPr>
        <p:spPr>
          <a:xfrm>
            <a:off x="441244" y="5053177"/>
            <a:ext cx="11406703" cy="1153973"/>
          </a:xfrm>
          <a:prstGeom prst="roundRect">
            <a:avLst>
              <a:gd name="adj" fmla="val 202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9FACBF6-8A09-EAF1-C8A6-C773BBCE5E97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FEB350B0-CE05-5F79-96F4-FEE3216CF1A2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02-3.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연령 별 대출분석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grpSp>
        <p:nvGrpSpPr>
          <p:cNvPr id="13" name="Google Shape;635;p29">
            <a:extLst>
              <a:ext uri="{FF2B5EF4-FFF2-40B4-BE49-F238E27FC236}">
                <a16:creationId xmlns:a16="http://schemas.microsoft.com/office/drawing/2014/main" id="{75A8BA74-3AD5-9230-9D1D-3BBE44CD455B}"/>
              </a:ext>
            </a:extLst>
          </p:cNvPr>
          <p:cNvGrpSpPr/>
          <p:nvPr/>
        </p:nvGrpSpPr>
        <p:grpSpPr>
          <a:xfrm rot="20989581">
            <a:off x="242966" y="4938173"/>
            <a:ext cx="419719" cy="410779"/>
            <a:chOff x="4694531" y="2250235"/>
            <a:chExt cx="1090502" cy="1018186"/>
          </a:xfrm>
        </p:grpSpPr>
        <p:sp>
          <p:nvSpPr>
            <p:cNvPr id="15" name="Google Shape;636;p29">
              <a:extLst>
                <a:ext uri="{FF2B5EF4-FFF2-40B4-BE49-F238E27FC236}">
                  <a16:creationId xmlns:a16="http://schemas.microsoft.com/office/drawing/2014/main" id="{E7ED00ED-AF95-2DF3-85E7-209F0FEB6B8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7;p29">
              <a:extLst>
                <a:ext uri="{FF2B5EF4-FFF2-40B4-BE49-F238E27FC236}">
                  <a16:creationId xmlns:a16="http://schemas.microsoft.com/office/drawing/2014/main" id="{1AD2E4E8-4EDD-4AE9-80CC-03407A2AFC2F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38;p29">
              <a:extLst>
                <a:ext uri="{FF2B5EF4-FFF2-40B4-BE49-F238E27FC236}">
                  <a16:creationId xmlns:a16="http://schemas.microsoft.com/office/drawing/2014/main" id="{262ECBF1-161D-ED0B-F997-6C50F70FCAEF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39;p29">
              <a:extLst>
                <a:ext uri="{FF2B5EF4-FFF2-40B4-BE49-F238E27FC236}">
                  <a16:creationId xmlns:a16="http://schemas.microsoft.com/office/drawing/2014/main" id="{3F460D6F-6632-533E-4186-F57848966B3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40;p29">
            <a:extLst>
              <a:ext uri="{FF2B5EF4-FFF2-40B4-BE49-F238E27FC236}">
                <a16:creationId xmlns:a16="http://schemas.microsoft.com/office/drawing/2014/main" id="{35EA860B-3D99-551E-AC13-B3705232BD6A}"/>
              </a:ext>
            </a:extLst>
          </p:cNvPr>
          <p:cNvGrpSpPr/>
          <p:nvPr/>
        </p:nvGrpSpPr>
        <p:grpSpPr>
          <a:xfrm rot="1577832">
            <a:off x="11339982" y="5919685"/>
            <a:ext cx="335765" cy="313500"/>
            <a:chOff x="4694531" y="2250235"/>
            <a:chExt cx="1090502" cy="1018186"/>
          </a:xfrm>
        </p:grpSpPr>
        <p:sp>
          <p:nvSpPr>
            <p:cNvPr id="23" name="Google Shape;641;p29">
              <a:extLst>
                <a:ext uri="{FF2B5EF4-FFF2-40B4-BE49-F238E27FC236}">
                  <a16:creationId xmlns:a16="http://schemas.microsoft.com/office/drawing/2014/main" id="{5F06E44C-8365-32A0-6E0A-90C85E62735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2;p29">
              <a:extLst>
                <a:ext uri="{FF2B5EF4-FFF2-40B4-BE49-F238E27FC236}">
                  <a16:creationId xmlns:a16="http://schemas.microsoft.com/office/drawing/2014/main" id="{CCD9C19D-D347-4552-5DBE-481DFD429ABB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3;p29">
              <a:extLst>
                <a:ext uri="{FF2B5EF4-FFF2-40B4-BE49-F238E27FC236}">
                  <a16:creationId xmlns:a16="http://schemas.microsoft.com/office/drawing/2014/main" id="{11E516B9-691D-AC64-8D56-16D8ED0EB23B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4;p29">
              <a:extLst>
                <a:ext uri="{FF2B5EF4-FFF2-40B4-BE49-F238E27FC236}">
                  <a16:creationId xmlns:a16="http://schemas.microsoft.com/office/drawing/2014/main" id="{74A04859-BD13-4741-A55E-058B4254288C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640;p29">
            <a:extLst>
              <a:ext uri="{FF2B5EF4-FFF2-40B4-BE49-F238E27FC236}">
                <a16:creationId xmlns:a16="http://schemas.microsoft.com/office/drawing/2014/main" id="{DD0B3709-DD85-B877-EBCE-9BD197BD4C49}"/>
              </a:ext>
            </a:extLst>
          </p:cNvPr>
          <p:cNvGrpSpPr/>
          <p:nvPr/>
        </p:nvGrpSpPr>
        <p:grpSpPr>
          <a:xfrm rot="1509539">
            <a:off x="11695328" y="5763047"/>
            <a:ext cx="249962" cy="256451"/>
            <a:chOff x="4694531" y="2250235"/>
            <a:chExt cx="1090502" cy="1018186"/>
          </a:xfrm>
        </p:grpSpPr>
        <p:sp>
          <p:nvSpPr>
            <p:cNvPr id="28" name="Google Shape;641;p29">
              <a:extLst>
                <a:ext uri="{FF2B5EF4-FFF2-40B4-BE49-F238E27FC236}">
                  <a16:creationId xmlns:a16="http://schemas.microsoft.com/office/drawing/2014/main" id="{AE748A12-908A-3E45-7DA5-FEDDC77302B7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2;p29">
              <a:extLst>
                <a:ext uri="{FF2B5EF4-FFF2-40B4-BE49-F238E27FC236}">
                  <a16:creationId xmlns:a16="http://schemas.microsoft.com/office/drawing/2014/main" id="{7CF61AF9-B1EF-6BEF-6F82-F413ADF78C4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3;p29">
              <a:extLst>
                <a:ext uri="{FF2B5EF4-FFF2-40B4-BE49-F238E27FC236}">
                  <a16:creationId xmlns:a16="http://schemas.microsoft.com/office/drawing/2014/main" id="{54BD92F5-2687-4D39-82D4-3AE5856F97C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4;p29">
              <a:extLst>
                <a:ext uri="{FF2B5EF4-FFF2-40B4-BE49-F238E27FC236}">
                  <a16:creationId xmlns:a16="http://schemas.microsoft.com/office/drawing/2014/main" id="{192F1908-2644-B65D-9D3C-C76C8B0DF871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ACC3ABE-AF6D-2BFA-A4C5-0588AF38241F}"/>
              </a:ext>
            </a:extLst>
          </p:cNvPr>
          <p:cNvSpPr txBox="1"/>
          <p:nvPr/>
        </p:nvSpPr>
        <p:spPr>
          <a:xfrm>
            <a:off x="267739" y="1019637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>
                <a:solidFill>
                  <a:schemeClr val="bg1">
                    <a:lumMod val="50000"/>
                  </a:schemeClr>
                </a:solidFill>
              </a:rPr>
              <a:t>노년층 주택 보유비율 증가 원인 추측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11D1BE-47C3-9691-9C04-714AC57CE538}"/>
              </a:ext>
            </a:extLst>
          </p:cNvPr>
          <p:cNvSpPr txBox="1"/>
          <p:nvPr/>
        </p:nvSpPr>
        <p:spPr>
          <a:xfrm>
            <a:off x="787642" y="5746007"/>
            <a:ext cx="91183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충남권의 </a:t>
            </a:r>
            <a:r>
              <a:rPr lang="en-US" altLang="ko-KR" sz="1600" b="1">
                <a:solidFill>
                  <a:srgbClr val="00B0F0"/>
                </a:solidFill>
              </a:rPr>
              <a:t>60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~</a:t>
            </a:r>
            <a:r>
              <a:rPr lang="en-US" altLang="ko-KR" sz="1600" b="1">
                <a:solidFill>
                  <a:srgbClr val="0070C0"/>
                </a:solidFill>
              </a:rPr>
              <a:t>70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대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노년층 주택 보유자의 </a:t>
            </a:r>
            <a:r>
              <a:rPr lang="ko-KR" altLang="en-US" sz="1600" b="1">
                <a:solidFill>
                  <a:schemeClr val="accent2"/>
                </a:solidFill>
              </a:rPr>
              <a:t>비율은 </a:t>
            </a:r>
            <a:r>
              <a:rPr lang="en-US" altLang="ko-KR" sz="1600" b="1">
                <a:solidFill>
                  <a:schemeClr val="accent2"/>
                </a:solidFill>
              </a:rPr>
              <a:t>0.4%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로 적은 상향 이지만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수는 약 </a:t>
            </a:r>
            <a:r>
              <a:rPr lang="en-US" altLang="ko-KR" sz="1600" b="1">
                <a:solidFill>
                  <a:schemeClr val="accent2"/>
                </a:solidFill>
              </a:rPr>
              <a:t>30</a:t>
            </a:r>
            <a:r>
              <a:rPr lang="ko-KR" altLang="en-US" sz="1600" b="1">
                <a:solidFill>
                  <a:schemeClr val="accent2"/>
                </a:solidFill>
              </a:rPr>
              <a:t>만명</a:t>
            </a:r>
            <a:r>
              <a:rPr lang="ko-KR" altLang="en-US" sz="1600">
                <a:solidFill>
                  <a:schemeClr val="accent2"/>
                </a:solidFill>
              </a:rPr>
              <a:t> </a:t>
            </a:r>
            <a:r>
              <a:rPr lang="ko-KR" altLang="en-US" sz="1600" b="1">
                <a:solidFill>
                  <a:schemeClr val="accent2"/>
                </a:solidFill>
              </a:rPr>
              <a:t>증가</a:t>
            </a:r>
            <a:endParaRPr lang="en-US" altLang="ko-KR" sz="1600" b="1" dirty="0">
              <a:solidFill>
                <a:schemeClr val="accent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F99ABB-B27E-F43B-3C17-77F81EF77177}"/>
              </a:ext>
            </a:extLst>
          </p:cNvPr>
          <p:cNvSpPr txBox="1"/>
          <p:nvPr/>
        </p:nvSpPr>
        <p:spPr>
          <a:xfrm>
            <a:off x="767977" y="5129932"/>
            <a:ext cx="102048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정년퇴직을 하여 꾸준한 수입이 없는 상황에서</a:t>
            </a: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b="1">
                <a:solidFill>
                  <a:schemeClr val="accent2"/>
                </a:solidFill>
              </a:rPr>
              <a:t>노후대비를 위한 현금자산 마련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을 위해</a:t>
            </a:r>
            <a:r>
              <a:rPr lang="en-US" altLang="ko-KR" sz="16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부동산 값이 저렴하고 수도권과 가까운 충남으로 왔을 가능성 ↑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4275187B-59F0-D1A1-3BDA-071CC9765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490011"/>
            <a:ext cx="4658869" cy="3335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60566A4-6E88-8799-2491-ABDB791B0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7" r="2528"/>
          <a:stretch/>
        </p:blipFill>
        <p:spPr>
          <a:xfrm>
            <a:off x="4318007" y="1708374"/>
            <a:ext cx="1676401" cy="1583531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936126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15311"/>
            <a:ext cx="12192000" cy="1932939"/>
          </a:xfrm>
          <a:custGeom>
            <a:avLst/>
            <a:gdLst/>
            <a:ahLst/>
            <a:cxnLst/>
            <a:rect l="l" t="t" r="r" b="b"/>
            <a:pathLst>
              <a:path w="12192000" h="1932939">
                <a:moveTo>
                  <a:pt x="12192000" y="0"/>
                </a:moveTo>
                <a:lnTo>
                  <a:pt x="0" y="0"/>
                </a:lnTo>
                <a:lnTo>
                  <a:pt x="0" y="1932432"/>
                </a:lnTo>
                <a:lnTo>
                  <a:pt x="12192000" y="1932432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9A9-3677-1BE4-A26D-6F00ECB99AD0}"/>
              </a:ext>
            </a:extLst>
          </p:cNvPr>
          <p:cNvSpPr txBox="1"/>
          <p:nvPr/>
        </p:nvSpPr>
        <p:spPr>
          <a:xfrm>
            <a:off x="228600" y="2789392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03. </a:t>
            </a:r>
            <a:r>
              <a:rPr lang="ko-KR" altLang="en-US" sz="3200" b="1"/>
              <a:t>요약 및 시사점</a:t>
            </a:r>
          </a:p>
        </p:txBody>
      </p:sp>
      <p:grpSp>
        <p:nvGrpSpPr>
          <p:cNvPr id="4" name="Google Shape;510;p29">
            <a:extLst>
              <a:ext uri="{FF2B5EF4-FFF2-40B4-BE49-F238E27FC236}">
                <a16:creationId xmlns:a16="http://schemas.microsoft.com/office/drawing/2014/main" id="{C8F3B40C-012A-C24D-4F93-3189315E0EE6}"/>
              </a:ext>
            </a:extLst>
          </p:cNvPr>
          <p:cNvGrpSpPr/>
          <p:nvPr/>
        </p:nvGrpSpPr>
        <p:grpSpPr>
          <a:xfrm>
            <a:off x="9699120" y="1875738"/>
            <a:ext cx="519733" cy="485268"/>
            <a:chOff x="4694531" y="2250235"/>
            <a:chExt cx="1090502" cy="1018186"/>
          </a:xfrm>
        </p:grpSpPr>
        <p:sp>
          <p:nvSpPr>
            <p:cNvPr id="5" name="Google Shape;511;p29">
              <a:extLst>
                <a:ext uri="{FF2B5EF4-FFF2-40B4-BE49-F238E27FC236}">
                  <a16:creationId xmlns:a16="http://schemas.microsoft.com/office/drawing/2014/main" id="{B0FEEF80-B35C-6A26-BBE3-085F4FC34939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12;p29">
              <a:extLst>
                <a:ext uri="{FF2B5EF4-FFF2-40B4-BE49-F238E27FC236}">
                  <a16:creationId xmlns:a16="http://schemas.microsoft.com/office/drawing/2014/main" id="{6F00B278-2D9E-8795-9C67-7484DAAE559E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13;p29">
              <a:extLst>
                <a:ext uri="{FF2B5EF4-FFF2-40B4-BE49-F238E27FC236}">
                  <a16:creationId xmlns:a16="http://schemas.microsoft.com/office/drawing/2014/main" id="{F0778585-21E6-7F84-A87C-4C22982943B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14;p29">
              <a:extLst>
                <a:ext uri="{FF2B5EF4-FFF2-40B4-BE49-F238E27FC236}">
                  <a16:creationId xmlns:a16="http://schemas.microsoft.com/office/drawing/2014/main" id="{586A05D1-FB33-625C-CA94-5CEA63C10784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17;p29">
            <a:extLst>
              <a:ext uri="{FF2B5EF4-FFF2-40B4-BE49-F238E27FC236}">
                <a16:creationId xmlns:a16="http://schemas.microsoft.com/office/drawing/2014/main" id="{22046B18-B54C-EB99-AEF1-166555EA85E3}"/>
              </a:ext>
            </a:extLst>
          </p:cNvPr>
          <p:cNvGrpSpPr/>
          <p:nvPr/>
        </p:nvGrpSpPr>
        <p:grpSpPr>
          <a:xfrm>
            <a:off x="7944448" y="4801210"/>
            <a:ext cx="2371910" cy="1507092"/>
            <a:chOff x="4857224" y="3518946"/>
            <a:chExt cx="2371910" cy="1507092"/>
          </a:xfrm>
        </p:grpSpPr>
        <p:sp>
          <p:nvSpPr>
            <p:cNvPr id="11" name="Google Shape;518;p29">
              <a:extLst>
                <a:ext uri="{FF2B5EF4-FFF2-40B4-BE49-F238E27FC236}">
                  <a16:creationId xmlns:a16="http://schemas.microsoft.com/office/drawing/2014/main" id="{3C96E3F0-810B-6314-8D83-518E5EAA26E7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19;p29">
              <a:extLst>
                <a:ext uri="{FF2B5EF4-FFF2-40B4-BE49-F238E27FC236}">
                  <a16:creationId xmlns:a16="http://schemas.microsoft.com/office/drawing/2014/main" id="{3C0466BF-3F85-89EE-36FE-8FBC184E9A0C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20;p29">
              <a:extLst>
                <a:ext uri="{FF2B5EF4-FFF2-40B4-BE49-F238E27FC236}">
                  <a16:creationId xmlns:a16="http://schemas.microsoft.com/office/drawing/2014/main" id="{315FFEA3-9E0D-3AC2-2B80-279C1A979B0F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21;p29">
              <a:extLst>
                <a:ext uri="{FF2B5EF4-FFF2-40B4-BE49-F238E27FC236}">
                  <a16:creationId xmlns:a16="http://schemas.microsoft.com/office/drawing/2014/main" id="{78A55631-023E-7C6A-E43E-F18174731044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22;p29">
              <a:extLst>
                <a:ext uri="{FF2B5EF4-FFF2-40B4-BE49-F238E27FC236}">
                  <a16:creationId xmlns:a16="http://schemas.microsoft.com/office/drawing/2014/main" id="{3CF5D253-917F-A9E4-E21E-8B6F4CEA7D85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23;p29">
              <a:extLst>
                <a:ext uri="{FF2B5EF4-FFF2-40B4-BE49-F238E27FC236}">
                  <a16:creationId xmlns:a16="http://schemas.microsoft.com/office/drawing/2014/main" id="{E81DD9A7-2A9E-E2B3-9462-2EBB0CE4594E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24;p29">
              <a:extLst>
                <a:ext uri="{FF2B5EF4-FFF2-40B4-BE49-F238E27FC236}">
                  <a16:creationId xmlns:a16="http://schemas.microsoft.com/office/drawing/2014/main" id="{00153AD2-E0A8-20C6-A3F1-637996A33731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25;p29">
              <a:extLst>
                <a:ext uri="{FF2B5EF4-FFF2-40B4-BE49-F238E27FC236}">
                  <a16:creationId xmlns:a16="http://schemas.microsoft.com/office/drawing/2014/main" id="{238298D8-E1C7-5E9F-1D6A-CA910915BB36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526;p29">
            <a:extLst>
              <a:ext uri="{FF2B5EF4-FFF2-40B4-BE49-F238E27FC236}">
                <a16:creationId xmlns:a16="http://schemas.microsoft.com/office/drawing/2014/main" id="{E8439FFE-AD12-D54F-C6E3-91213038FE94}"/>
              </a:ext>
            </a:extLst>
          </p:cNvPr>
          <p:cNvSpPr/>
          <p:nvPr/>
        </p:nvSpPr>
        <p:spPr>
          <a:xfrm flipH="1">
            <a:off x="10902892" y="6505705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533;p29">
            <a:extLst>
              <a:ext uri="{FF2B5EF4-FFF2-40B4-BE49-F238E27FC236}">
                <a16:creationId xmlns:a16="http://schemas.microsoft.com/office/drawing/2014/main" id="{732DE022-1E9E-4DF1-55AA-6C0D4AD6663C}"/>
              </a:ext>
            </a:extLst>
          </p:cNvPr>
          <p:cNvGrpSpPr/>
          <p:nvPr/>
        </p:nvGrpSpPr>
        <p:grpSpPr>
          <a:xfrm>
            <a:off x="10439400" y="2789392"/>
            <a:ext cx="1000385" cy="883233"/>
            <a:chOff x="6472501" y="1326053"/>
            <a:chExt cx="1000385" cy="883233"/>
          </a:xfrm>
        </p:grpSpPr>
        <p:sp>
          <p:nvSpPr>
            <p:cNvPr id="21" name="Google Shape;534;p29">
              <a:extLst>
                <a:ext uri="{FF2B5EF4-FFF2-40B4-BE49-F238E27FC236}">
                  <a16:creationId xmlns:a16="http://schemas.microsoft.com/office/drawing/2014/main" id="{396B5417-CC8C-B8C2-3E6C-FED92F939B44}"/>
                </a:ext>
              </a:extLst>
            </p:cNvPr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35;p29">
              <a:extLst>
                <a:ext uri="{FF2B5EF4-FFF2-40B4-BE49-F238E27FC236}">
                  <a16:creationId xmlns:a16="http://schemas.microsoft.com/office/drawing/2014/main" id="{A185DA50-23DC-4D4F-B24F-EEA3A3648E3B}"/>
                </a:ext>
              </a:extLst>
            </p:cNvPr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6;p29">
              <a:extLst>
                <a:ext uri="{FF2B5EF4-FFF2-40B4-BE49-F238E27FC236}">
                  <a16:creationId xmlns:a16="http://schemas.microsoft.com/office/drawing/2014/main" id="{4C2320F4-7AD6-845F-198F-6C451DA8BD9E}"/>
                </a:ext>
              </a:extLst>
            </p:cNvPr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37;p29">
              <a:extLst>
                <a:ext uri="{FF2B5EF4-FFF2-40B4-BE49-F238E27FC236}">
                  <a16:creationId xmlns:a16="http://schemas.microsoft.com/office/drawing/2014/main" id="{9A219631-1A9A-976C-E341-A4FCD8AA9CFB}"/>
                </a:ext>
              </a:extLst>
            </p:cNvPr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538;p29">
            <a:extLst>
              <a:ext uri="{FF2B5EF4-FFF2-40B4-BE49-F238E27FC236}">
                <a16:creationId xmlns:a16="http://schemas.microsoft.com/office/drawing/2014/main" id="{2B36151E-FD79-666E-2D59-B3711AE532B2}"/>
              </a:ext>
            </a:extLst>
          </p:cNvPr>
          <p:cNvGrpSpPr/>
          <p:nvPr/>
        </p:nvGrpSpPr>
        <p:grpSpPr>
          <a:xfrm>
            <a:off x="10439393" y="3392090"/>
            <a:ext cx="1333531" cy="2916217"/>
            <a:chOff x="7352169" y="1792626"/>
            <a:chExt cx="1333531" cy="2916217"/>
          </a:xfrm>
        </p:grpSpPr>
        <p:grpSp>
          <p:nvGrpSpPr>
            <p:cNvPr id="26" name="Google Shape;539;p29">
              <a:extLst>
                <a:ext uri="{FF2B5EF4-FFF2-40B4-BE49-F238E27FC236}">
                  <a16:creationId xmlns:a16="http://schemas.microsoft.com/office/drawing/2014/main" id="{2450C7F0-3D54-0A64-41FD-7C1808242C1E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28" name="Google Shape;540;p29">
                <a:extLst>
                  <a:ext uri="{FF2B5EF4-FFF2-40B4-BE49-F238E27FC236}">
                    <a16:creationId xmlns:a16="http://schemas.microsoft.com/office/drawing/2014/main" id="{E585A9C3-52EF-7429-357B-8102797A470E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1" name="Google Shape;541;p29">
                  <a:extLst>
                    <a:ext uri="{FF2B5EF4-FFF2-40B4-BE49-F238E27FC236}">
                      <a16:creationId xmlns:a16="http://schemas.microsoft.com/office/drawing/2014/main" id="{20E039B3-15FF-D8A5-EA1F-60DE11C367FE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542;p29">
                  <a:extLst>
                    <a:ext uri="{FF2B5EF4-FFF2-40B4-BE49-F238E27FC236}">
                      <a16:creationId xmlns:a16="http://schemas.microsoft.com/office/drawing/2014/main" id="{D6C413F6-142B-72F9-58E5-20789086D960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543;p29">
                  <a:extLst>
                    <a:ext uri="{FF2B5EF4-FFF2-40B4-BE49-F238E27FC236}">
                      <a16:creationId xmlns:a16="http://schemas.microsoft.com/office/drawing/2014/main" id="{19D73BDC-4FA7-3CBD-CABD-85080BA8F35E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544;p29">
                  <a:extLst>
                    <a:ext uri="{FF2B5EF4-FFF2-40B4-BE49-F238E27FC236}">
                      <a16:creationId xmlns:a16="http://schemas.microsoft.com/office/drawing/2014/main" id="{01798077-F530-5F3B-724B-507170DE15C7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545;p29">
                  <a:extLst>
                    <a:ext uri="{FF2B5EF4-FFF2-40B4-BE49-F238E27FC236}">
                      <a16:creationId xmlns:a16="http://schemas.microsoft.com/office/drawing/2014/main" id="{7E7DC3BC-9226-FE56-01BA-BA2644F03C06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546;p29">
                  <a:extLst>
                    <a:ext uri="{FF2B5EF4-FFF2-40B4-BE49-F238E27FC236}">
                      <a16:creationId xmlns:a16="http://schemas.microsoft.com/office/drawing/2014/main" id="{18C82550-FB8C-A33E-F596-1EDAAE129233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547;p29">
                  <a:extLst>
                    <a:ext uri="{FF2B5EF4-FFF2-40B4-BE49-F238E27FC236}">
                      <a16:creationId xmlns:a16="http://schemas.microsoft.com/office/drawing/2014/main" id="{B0958649-9EAE-2876-48B7-4FC2BA4D4E5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548;p29">
                  <a:extLst>
                    <a:ext uri="{FF2B5EF4-FFF2-40B4-BE49-F238E27FC236}">
                      <a16:creationId xmlns:a16="http://schemas.microsoft.com/office/drawing/2014/main" id="{471C947D-A171-55C0-DAF9-E6316E681624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549;p29">
                  <a:extLst>
                    <a:ext uri="{FF2B5EF4-FFF2-40B4-BE49-F238E27FC236}">
                      <a16:creationId xmlns:a16="http://schemas.microsoft.com/office/drawing/2014/main" id="{A2EED643-2CAA-16EC-D81B-118633EF54B8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550;p29">
                  <a:extLst>
                    <a:ext uri="{FF2B5EF4-FFF2-40B4-BE49-F238E27FC236}">
                      <a16:creationId xmlns:a16="http://schemas.microsoft.com/office/drawing/2014/main" id="{9D9DDB17-9F47-E1EC-A8F5-ECC757E34B74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551;p29">
                  <a:extLst>
                    <a:ext uri="{FF2B5EF4-FFF2-40B4-BE49-F238E27FC236}">
                      <a16:creationId xmlns:a16="http://schemas.microsoft.com/office/drawing/2014/main" id="{138BBF49-EAC6-85DE-C965-9906F30A408A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552;p29">
                  <a:extLst>
                    <a:ext uri="{FF2B5EF4-FFF2-40B4-BE49-F238E27FC236}">
                      <a16:creationId xmlns:a16="http://schemas.microsoft.com/office/drawing/2014/main" id="{883924A0-5EFE-2D2E-47E3-629201978A18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553;p29">
                  <a:extLst>
                    <a:ext uri="{FF2B5EF4-FFF2-40B4-BE49-F238E27FC236}">
                      <a16:creationId xmlns:a16="http://schemas.microsoft.com/office/drawing/2014/main" id="{F4A896A5-F27A-F25C-BC27-616F7B095038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554;p29">
                  <a:extLst>
                    <a:ext uri="{FF2B5EF4-FFF2-40B4-BE49-F238E27FC236}">
                      <a16:creationId xmlns:a16="http://schemas.microsoft.com/office/drawing/2014/main" id="{D3DD6DCE-F04F-C49E-27A4-AC74D73F69A7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555;p29">
                  <a:extLst>
                    <a:ext uri="{FF2B5EF4-FFF2-40B4-BE49-F238E27FC236}">
                      <a16:creationId xmlns:a16="http://schemas.microsoft.com/office/drawing/2014/main" id="{B41AA334-6317-032D-7E26-F023176F3799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556;p29">
                  <a:extLst>
                    <a:ext uri="{FF2B5EF4-FFF2-40B4-BE49-F238E27FC236}">
                      <a16:creationId xmlns:a16="http://schemas.microsoft.com/office/drawing/2014/main" id="{F86FABB9-EFFA-BDAE-EB74-C41482809AA0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557;p29">
                  <a:extLst>
                    <a:ext uri="{FF2B5EF4-FFF2-40B4-BE49-F238E27FC236}">
                      <a16:creationId xmlns:a16="http://schemas.microsoft.com/office/drawing/2014/main" id="{482D84C3-E65D-EC2B-2A05-12FFEA004EC4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558;p29">
                  <a:extLst>
                    <a:ext uri="{FF2B5EF4-FFF2-40B4-BE49-F238E27FC236}">
                      <a16:creationId xmlns:a16="http://schemas.microsoft.com/office/drawing/2014/main" id="{643AF9BB-C37A-03C2-C8C4-94D936A61271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559;p29">
                  <a:extLst>
                    <a:ext uri="{FF2B5EF4-FFF2-40B4-BE49-F238E27FC236}">
                      <a16:creationId xmlns:a16="http://schemas.microsoft.com/office/drawing/2014/main" id="{DA4A7559-61C6-2411-9219-3988FE12922D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560;p29">
                  <a:extLst>
                    <a:ext uri="{FF2B5EF4-FFF2-40B4-BE49-F238E27FC236}">
                      <a16:creationId xmlns:a16="http://schemas.microsoft.com/office/drawing/2014/main" id="{661BBC5D-3A85-C7D6-33D5-E015D5D16274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561;p29">
                  <a:extLst>
                    <a:ext uri="{FF2B5EF4-FFF2-40B4-BE49-F238E27FC236}">
                      <a16:creationId xmlns:a16="http://schemas.microsoft.com/office/drawing/2014/main" id="{E6022200-C0F2-28E4-E11F-7E80ECF9A7ED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562;p29">
                  <a:extLst>
                    <a:ext uri="{FF2B5EF4-FFF2-40B4-BE49-F238E27FC236}">
                      <a16:creationId xmlns:a16="http://schemas.microsoft.com/office/drawing/2014/main" id="{3229DD57-9F11-AFEA-D4A8-2165EF90EA3F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563;p29">
                  <a:extLst>
                    <a:ext uri="{FF2B5EF4-FFF2-40B4-BE49-F238E27FC236}">
                      <a16:creationId xmlns:a16="http://schemas.microsoft.com/office/drawing/2014/main" id="{72C4105F-DE69-AF28-39AE-58C3437EF032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564;p29">
                  <a:extLst>
                    <a:ext uri="{FF2B5EF4-FFF2-40B4-BE49-F238E27FC236}">
                      <a16:creationId xmlns:a16="http://schemas.microsoft.com/office/drawing/2014/main" id="{FCB5D13A-5DC9-DDD8-702D-389E842616A6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565;p29">
                  <a:extLst>
                    <a:ext uri="{FF2B5EF4-FFF2-40B4-BE49-F238E27FC236}">
                      <a16:creationId xmlns:a16="http://schemas.microsoft.com/office/drawing/2014/main" id="{42B8468F-E90D-A0BA-3A2B-F5F19520D60B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566;p29">
                  <a:extLst>
                    <a:ext uri="{FF2B5EF4-FFF2-40B4-BE49-F238E27FC236}">
                      <a16:creationId xmlns:a16="http://schemas.microsoft.com/office/drawing/2014/main" id="{C6D41131-BE1D-F3AB-9051-13531333A04A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567;p29">
                  <a:extLst>
                    <a:ext uri="{FF2B5EF4-FFF2-40B4-BE49-F238E27FC236}">
                      <a16:creationId xmlns:a16="http://schemas.microsoft.com/office/drawing/2014/main" id="{8D40369B-5763-F008-4346-4C67A604F270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68;p29">
                  <a:extLst>
                    <a:ext uri="{FF2B5EF4-FFF2-40B4-BE49-F238E27FC236}">
                      <a16:creationId xmlns:a16="http://schemas.microsoft.com/office/drawing/2014/main" id="{986736A5-B604-6E9F-207A-2B7313FA3398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69;p29">
                  <a:extLst>
                    <a:ext uri="{FF2B5EF4-FFF2-40B4-BE49-F238E27FC236}">
                      <a16:creationId xmlns:a16="http://schemas.microsoft.com/office/drawing/2014/main" id="{88C27D5C-9F6F-1142-4DC1-6D8422CE7A47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70;p29">
                  <a:extLst>
                    <a:ext uri="{FF2B5EF4-FFF2-40B4-BE49-F238E27FC236}">
                      <a16:creationId xmlns:a16="http://schemas.microsoft.com/office/drawing/2014/main" id="{56A973C9-04F6-E048-5BEC-7DFA3809171F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571;p29">
                  <a:extLst>
                    <a:ext uri="{FF2B5EF4-FFF2-40B4-BE49-F238E27FC236}">
                      <a16:creationId xmlns:a16="http://schemas.microsoft.com/office/drawing/2014/main" id="{9A1F9C41-918C-69B0-E179-BA9E50F33244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72;p29">
                  <a:extLst>
                    <a:ext uri="{FF2B5EF4-FFF2-40B4-BE49-F238E27FC236}">
                      <a16:creationId xmlns:a16="http://schemas.microsoft.com/office/drawing/2014/main" id="{ED599A61-44B3-1FC0-3574-CFEDEFFFABFD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73;p29">
                  <a:extLst>
                    <a:ext uri="{FF2B5EF4-FFF2-40B4-BE49-F238E27FC236}">
                      <a16:creationId xmlns:a16="http://schemas.microsoft.com/office/drawing/2014/main" id="{18BCB32F-0B47-6982-7774-7194642A485F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74;p29">
                  <a:extLst>
                    <a:ext uri="{FF2B5EF4-FFF2-40B4-BE49-F238E27FC236}">
                      <a16:creationId xmlns:a16="http://schemas.microsoft.com/office/drawing/2014/main" id="{50335B9A-18F0-6C1F-238D-4432B05BC16E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575;p29">
                  <a:extLst>
                    <a:ext uri="{FF2B5EF4-FFF2-40B4-BE49-F238E27FC236}">
                      <a16:creationId xmlns:a16="http://schemas.microsoft.com/office/drawing/2014/main" id="{BCD85F5A-2B26-B58E-36A9-301D544EEFBB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576;p29">
                  <a:extLst>
                    <a:ext uri="{FF2B5EF4-FFF2-40B4-BE49-F238E27FC236}">
                      <a16:creationId xmlns:a16="http://schemas.microsoft.com/office/drawing/2014/main" id="{4F5EB14B-71E2-CD00-756A-A1321EBAACDE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577;p29">
                  <a:extLst>
                    <a:ext uri="{FF2B5EF4-FFF2-40B4-BE49-F238E27FC236}">
                      <a16:creationId xmlns:a16="http://schemas.microsoft.com/office/drawing/2014/main" id="{E596D9B3-CCD9-6EDA-85C5-67F5729CA41E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578;p29">
                  <a:extLst>
                    <a:ext uri="{FF2B5EF4-FFF2-40B4-BE49-F238E27FC236}">
                      <a16:creationId xmlns:a16="http://schemas.microsoft.com/office/drawing/2014/main" id="{6C692A6B-ACAA-7EE8-A081-4DBC541F6A89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579;p29">
                  <a:extLst>
                    <a:ext uri="{FF2B5EF4-FFF2-40B4-BE49-F238E27FC236}">
                      <a16:creationId xmlns:a16="http://schemas.microsoft.com/office/drawing/2014/main" id="{B6765F86-A612-B59E-5D11-A04BC32F5E7F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580;p29">
                  <a:extLst>
                    <a:ext uri="{FF2B5EF4-FFF2-40B4-BE49-F238E27FC236}">
                      <a16:creationId xmlns:a16="http://schemas.microsoft.com/office/drawing/2014/main" id="{2B7700A8-1F58-405C-A4BF-5C1576AA1A7F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581;p29">
                  <a:extLst>
                    <a:ext uri="{FF2B5EF4-FFF2-40B4-BE49-F238E27FC236}">
                      <a16:creationId xmlns:a16="http://schemas.microsoft.com/office/drawing/2014/main" id="{C30B9BAC-5380-80FE-5C35-526EAD7B8FF8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582;p29">
                  <a:extLst>
                    <a:ext uri="{FF2B5EF4-FFF2-40B4-BE49-F238E27FC236}">
                      <a16:creationId xmlns:a16="http://schemas.microsoft.com/office/drawing/2014/main" id="{76E8424D-1915-4352-29DF-3093D3654E76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583;p29">
                  <a:extLst>
                    <a:ext uri="{FF2B5EF4-FFF2-40B4-BE49-F238E27FC236}">
                      <a16:creationId xmlns:a16="http://schemas.microsoft.com/office/drawing/2014/main" id="{A68FB5C2-D2B7-2627-01B2-7B6019435EAF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584;p29">
                  <a:extLst>
                    <a:ext uri="{FF2B5EF4-FFF2-40B4-BE49-F238E27FC236}">
                      <a16:creationId xmlns:a16="http://schemas.microsoft.com/office/drawing/2014/main" id="{E0A2F908-C68E-1133-5109-0CCB8F1D408C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585;p29">
                  <a:extLst>
                    <a:ext uri="{FF2B5EF4-FFF2-40B4-BE49-F238E27FC236}">
                      <a16:creationId xmlns:a16="http://schemas.microsoft.com/office/drawing/2014/main" id="{BFA142AB-E16A-57CD-2197-F5057164700E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586;p29">
                  <a:extLst>
                    <a:ext uri="{FF2B5EF4-FFF2-40B4-BE49-F238E27FC236}">
                      <a16:creationId xmlns:a16="http://schemas.microsoft.com/office/drawing/2014/main" id="{643F5C5D-909A-7AAF-6CFB-D3027A57C998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587;p29">
                  <a:extLst>
                    <a:ext uri="{FF2B5EF4-FFF2-40B4-BE49-F238E27FC236}">
                      <a16:creationId xmlns:a16="http://schemas.microsoft.com/office/drawing/2014/main" id="{250B6F12-D438-BBB9-FC1A-AD8D98D61450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588;p29">
                  <a:extLst>
                    <a:ext uri="{FF2B5EF4-FFF2-40B4-BE49-F238E27FC236}">
                      <a16:creationId xmlns:a16="http://schemas.microsoft.com/office/drawing/2014/main" id="{3D6444BA-7086-2384-0BB5-C8C8485CAA8B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589;p29">
                  <a:extLst>
                    <a:ext uri="{FF2B5EF4-FFF2-40B4-BE49-F238E27FC236}">
                      <a16:creationId xmlns:a16="http://schemas.microsoft.com/office/drawing/2014/main" id="{9730C488-4CA0-0424-841C-FFC79320A4A6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590;p29">
                  <a:extLst>
                    <a:ext uri="{FF2B5EF4-FFF2-40B4-BE49-F238E27FC236}">
                      <a16:creationId xmlns:a16="http://schemas.microsoft.com/office/drawing/2014/main" id="{F92CE071-7E20-8A35-7B2B-FE7ED57BBF2A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591;p29">
                  <a:extLst>
                    <a:ext uri="{FF2B5EF4-FFF2-40B4-BE49-F238E27FC236}">
                      <a16:creationId xmlns:a16="http://schemas.microsoft.com/office/drawing/2014/main" id="{C74E2F30-C127-4DF6-C168-B034EF88EA24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" name="Google Shape;592;p29">
                <a:extLst>
                  <a:ext uri="{FF2B5EF4-FFF2-40B4-BE49-F238E27FC236}">
                    <a16:creationId xmlns:a16="http://schemas.microsoft.com/office/drawing/2014/main" id="{F29D8131-0FA7-5707-294F-EDD72CC113FF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93;p29">
                <a:extLst>
                  <a:ext uri="{FF2B5EF4-FFF2-40B4-BE49-F238E27FC236}">
                    <a16:creationId xmlns:a16="http://schemas.microsoft.com/office/drawing/2014/main" id="{CCDE71F2-2E14-B208-96E5-9953D7BF7186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94;p29">
                <a:extLst>
                  <a:ext uri="{FF2B5EF4-FFF2-40B4-BE49-F238E27FC236}">
                    <a16:creationId xmlns:a16="http://schemas.microsoft.com/office/drawing/2014/main" id="{EAAADF53-1009-9932-F940-AE65D6D1D144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95;p29">
                <a:extLst>
                  <a:ext uri="{FF2B5EF4-FFF2-40B4-BE49-F238E27FC236}">
                    <a16:creationId xmlns:a16="http://schemas.microsoft.com/office/drawing/2014/main" id="{CD77DD27-1E9F-7C9A-46F1-DE5907BAF9ED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96;p29">
                <a:extLst>
                  <a:ext uri="{FF2B5EF4-FFF2-40B4-BE49-F238E27FC236}">
                    <a16:creationId xmlns:a16="http://schemas.microsoft.com/office/drawing/2014/main" id="{CA8123BB-9384-E3FF-0913-70321EC5217F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97;p29">
                <a:extLst>
                  <a:ext uri="{FF2B5EF4-FFF2-40B4-BE49-F238E27FC236}">
                    <a16:creationId xmlns:a16="http://schemas.microsoft.com/office/drawing/2014/main" id="{B48893D6-5343-C270-27E9-BA2B8B57D5A8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98;p29">
                <a:extLst>
                  <a:ext uri="{FF2B5EF4-FFF2-40B4-BE49-F238E27FC236}">
                    <a16:creationId xmlns:a16="http://schemas.microsoft.com/office/drawing/2014/main" id="{2C58C7F5-0FEA-4714-A5C1-073AF5ADDA0D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99;p29">
                <a:extLst>
                  <a:ext uri="{FF2B5EF4-FFF2-40B4-BE49-F238E27FC236}">
                    <a16:creationId xmlns:a16="http://schemas.microsoft.com/office/drawing/2014/main" id="{8D416881-CDB6-6D39-A680-270B441A5020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00;p29">
                <a:extLst>
                  <a:ext uri="{FF2B5EF4-FFF2-40B4-BE49-F238E27FC236}">
                    <a16:creationId xmlns:a16="http://schemas.microsoft.com/office/drawing/2014/main" id="{0F10F465-7164-1006-B631-DD1AD37BA944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01;p29">
                <a:extLst>
                  <a:ext uri="{FF2B5EF4-FFF2-40B4-BE49-F238E27FC236}">
                    <a16:creationId xmlns:a16="http://schemas.microsoft.com/office/drawing/2014/main" id="{C9133F56-62C4-364F-8C40-9D43D6C568D6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02;p29">
                <a:extLst>
                  <a:ext uri="{FF2B5EF4-FFF2-40B4-BE49-F238E27FC236}">
                    <a16:creationId xmlns:a16="http://schemas.microsoft.com/office/drawing/2014/main" id="{1098466A-B3C9-80B8-A70B-E167A040DC68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03;p29">
                <a:extLst>
                  <a:ext uri="{FF2B5EF4-FFF2-40B4-BE49-F238E27FC236}">
                    <a16:creationId xmlns:a16="http://schemas.microsoft.com/office/drawing/2014/main" id="{BEA29D1F-5B6C-2C99-0758-5002E0196ACF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04;p29">
                <a:extLst>
                  <a:ext uri="{FF2B5EF4-FFF2-40B4-BE49-F238E27FC236}">
                    <a16:creationId xmlns:a16="http://schemas.microsoft.com/office/drawing/2014/main" id="{B0AF92C4-3B97-28F7-716F-B368185EAFEE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05;p29">
                <a:extLst>
                  <a:ext uri="{FF2B5EF4-FFF2-40B4-BE49-F238E27FC236}">
                    <a16:creationId xmlns:a16="http://schemas.microsoft.com/office/drawing/2014/main" id="{BDCAB46E-57B9-98CD-6910-9645ADA61640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06;p29">
                <a:extLst>
                  <a:ext uri="{FF2B5EF4-FFF2-40B4-BE49-F238E27FC236}">
                    <a16:creationId xmlns:a16="http://schemas.microsoft.com/office/drawing/2014/main" id="{5EE6AF25-963F-50C9-E103-9EA5916B64D0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07;p29">
                <a:extLst>
                  <a:ext uri="{FF2B5EF4-FFF2-40B4-BE49-F238E27FC236}">
                    <a16:creationId xmlns:a16="http://schemas.microsoft.com/office/drawing/2014/main" id="{5D3CE170-E8B8-172A-65CF-589FF352A814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08;p29">
                <a:extLst>
                  <a:ext uri="{FF2B5EF4-FFF2-40B4-BE49-F238E27FC236}">
                    <a16:creationId xmlns:a16="http://schemas.microsoft.com/office/drawing/2014/main" id="{FE050F1E-2B1A-60BE-77BD-CBD74D20A50E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09;p29">
                <a:extLst>
                  <a:ext uri="{FF2B5EF4-FFF2-40B4-BE49-F238E27FC236}">
                    <a16:creationId xmlns:a16="http://schemas.microsoft.com/office/drawing/2014/main" id="{51CD8758-AA2E-DA14-41B9-E64B11E40617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10;p29">
                <a:extLst>
                  <a:ext uri="{FF2B5EF4-FFF2-40B4-BE49-F238E27FC236}">
                    <a16:creationId xmlns:a16="http://schemas.microsoft.com/office/drawing/2014/main" id="{6529FEC3-E7FC-531B-0A99-25D43DF79AD5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11;p29">
                <a:extLst>
                  <a:ext uri="{FF2B5EF4-FFF2-40B4-BE49-F238E27FC236}">
                    <a16:creationId xmlns:a16="http://schemas.microsoft.com/office/drawing/2014/main" id="{89C7379A-D4BB-DE96-6BD2-25E552BF6D77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12;p29">
                <a:extLst>
                  <a:ext uri="{FF2B5EF4-FFF2-40B4-BE49-F238E27FC236}">
                    <a16:creationId xmlns:a16="http://schemas.microsoft.com/office/drawing/2014/main" id="{27ADF6D4-C9D3-1DA8-C342-121732BC4B1B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13;p29">
                <a:extLst>
                  <a:ext uri="{FF2B5EF4-FFF2-40B4-BE49-F238E27FC236}">
                    <a16:creationId xmlns:a16="http://schemas.microsoft.com/office/drawing/2014/main" id="{E9A4BB7E-A5C7-140D-6DA4-D987B36EB25B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14;p29">
                <a:extLst>
                  <a:ext uri="{FF2B5EF4-FFF2-40B4-BE49-F238E27FC236}">
                    <a16:creationId xmlns:a16="http://schemas.microsoft.com/office/drawing/2014/main" id="{1CF44F1B-4F55-C4A7-6A07-C983C4D97A1B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15;p29">
                <a:extLst>
                  <a:ext uri="{FF2B5EF4-FFF2-40B4-BE49-F238E27FC236}">
                    <a16:creationId xmlns:a16="http://schemas.microsoft.com/office/drawing/2014/main" id="{459C8D9D-7630-248A-4251-7D3AAAE27E64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16;p29">
                <a:extLst>
                  <a:ext uri="{FF2B5EF4-FFF2-40B4-BE49-F238E27FC236}">
                    <a16:creationId xmlns:a16="http://schemas.microsoft.com/office/drawing/2014/main" id="{D26C35B0-E540-9233-36F5-637D906DE49A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17;p29">
                <a:extLst>
                  <a:ext uri="{FF2B5EF4-FFF2-40B4-BE49-F238E27FC236}">
                    <a16:creationId xmlns:a16="http://schemas.microsoft.com/office/drawing/2014/main" id="{64644849-19CA-9753-7F5D-A9D79AEEE79D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18;p29">
                <a:extLst>
                  <a:ext uri="{FF2B5EF4-FFF2-40B4-BE49-F238E27FC236}">
                    <a16:creationId xmlns:a16="http://schemas.microsoft.com/office/drawing/2014/main" id="{65B9169A-FECC-1752-0E14-941F5D9E8CAE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19;p29">
                <a:extLst>
                  <a:ext uri="{FF2B5EF4-FFF2-40B4-BE49-F238E27FC236}">
                    <a16:creationId xmlns:a16="http://schemas.microsoft.com/office/drawing/2014/main" id="{8D2D1DF3-9802-68BB-08E7-502C9EA0CCB2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20;p29">
                <a:extLst>
                  <a:ext uri="{FF2B5EF4-FFF2-40B4-BE49-F238E27FC236}">
                    <a16:creationId xmlns:a16="http://schemas.microsoft.com/office/drawing/2014/main" id="{8397448A-5632-1853-F598-E573B039A1D9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21;p29">
                <a:extLst>
                  <a:ext uri="{FF2B5EF4-FFF2-40B4-BE49-F238E27FC236}">
                    <a16:creationId xmlns:a16="http://schemas.microsoft.com/office/drawing/2014/main" id="{4F80A2EC-BC3E-0FF8-234F-F4C9D15C1DAC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22;p29">
                <a:extLst>
                  <a:ext uri="{FF2B5EF4-FFF2-40B4-BE49-F238E27FC236}">
                    <a16:creationId xmlns:a16="http://schemas.microsoft.com/office/drawing/2014/main" id="{90EFD821-7761-A711-3926-7A7A90DD63C5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23;p29">
                <a:extLst>
                  <a:ext uri="{FF2B5EF4-FFF2-40B4-BE49-F238E27FC236}">
                    <a16:creationId xmlns:a16="http://schemas.microsoft.com/office/drawing/2014/main" id="{9437AC7A-2F38-851F-B8DA-E9CCAA018088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24;p29">
                <a:extLst>
                  <a:ext uri="{FF2B5EF4-FFF2-40B4-BE49-F238E27FC236}">
                    <a16:creationId xmlns:a16="http://schemas.microsoft.com/office/drawing/2014/main" id="{417661E2-B870-F0FE-5EB0-3A80CE4E09C9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5;p29">
                <a:extLst>
                  <a:ext uri="{FF2B5EF4-FFF2-40B4-BE49-F238E27FC236}">
                    <a16:creationId xmlns:a16="http://schemas.microsoft.com/office/drawing/2014/main" id="{4A5F461C-AC46-6365-4893-7F205EFC9C5E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26;p29">
                <a:extLst>
                  <a:ext uri="{FF2B5EF4-FFF2-40B4-BE49-F238E27FC236}">
                    <a16:creationId xmlns:a16="http://schemas.microsoft.com/office/drawing/2014/main" id="{D7330D4A-5133-AA84-002C-483F2FE9B05F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27;p29">
                <a:extLst>
                  <a:ext uri="{FF2B5EF4-FFF2-40B4-BE49-F238E27FC236}">
                    <a16:creationId xmlns:a16="http://schemas.microsoft.com/office/drawing/2014/main" id="{214CAFEE-3F93-6E9E-F6F3-0433B048191B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28;p29">
                <a:extLst>
                  <a:ext uri="{FF2B5EF4-FFF2-40B4-BE49-F238E27FC236}">
                    <a16:creationId xmlns:a16="http://schemas.microsoft.com/office/drawing/2014/main" id="{74E7DF67-2417-6334-23B7-0020BE46269E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29;p29">
                <a:extLst>
                  <a:ext uri="{FF2B5EF4-FFF2-40B4-BE49-F238E27FC236}">
                    <a16:creationId xmlns:a16="http://schemas.microsoft.com/office/drawing/2014/main" id="{2C6FBDC5-D85E-6649-44DB-493E1A7EA96D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30;p29">
                <a:extLst>
                  <a:ext uri="{FF2B5EF4-FFF2-40B4-BE49-F238E27FC236}">
                    <a16:creationId xmlns:a16="http://schemas.microsoft.com/office/drawing/2014/main" id="{473FE89E-D3EC-681F-820E-EA045DFC15D7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31;p29">
                <a:extLst>
                  <a:ext uri="{FF2B5EF4-FFF2-40B4-BE49-F238E27FC236}">
                    <a16:creationId xmlns:a16="http://schemas.microsoft.com/office/drawing/2014/main" id="{9CF477E7-A2C6-13BD-07BA-06E28A0349FC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32;p29">
                <a:extLst>
                  <a:ext uri="{FF2B5EF4-FFF2-40B4-BE49-F238E27FC236}">
                    <a16:creationId xmlns:a16="http://schemas.microsoft.com/office/drawing/2014/main" id="{2DE6181E-70A5-E42B-3D27-63AF6A731441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33;p29">
                <a:extLst>
                  <a:ext uri="{FF2B5EF4-FFF2-40B4-BE49-F238E27FC236}">
                    <a16:creationId xmlns:a16="http://schemas.microsoft.com/office/drawing/2014/main" id="{E6B4E158-9B54-4DEA-8CEE-C1670055653D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634;p29">
              <a:extLst>
                <a:ext uri="{FF2B5EF4-FFF2-40B4-BE49-F238E27FC236}">
                  <a16:creationId xmlns:a16="http://schemas.microsoft.com/office/drawing/2014/main" id="{21187136-D6CC-6F2E-1A75-20ACE619B96D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635;p29">
            <a:extLst>
              <a:ext uri="{FF2B5EF4-FFF2-40B4-BE49-F238E27FC236}">
                <a16:creationId xmlns:a16="http://schemas.microsoft.com/office/drawing/2014/main" id="{2C703B99-EACB-C514-4070-287606AF3712}"/>
              </a:ext>
            </a:extLst>
          </p:cNvPr>
          <p:cNvGrpSpPr/>
          <p:nvPr/>
        </p:nvGrpSpPr>
        <p:grpSpPr>
          <a:xfrm>
            <a:off x="9281022" y="2611465"/>
            <a:ext cx="519733" cy="485268"/>
            <a:chOff x="4694531" y="2250235"/>
            <a:chExt cx="1090502" cy="1018186"/>
          </a:xfrm>
        </p:grpSpPr>
        <p:sp>
          <p:nvSpPr>
            <p:cNvPr id="123" name="Google Shape;636;p29">
              <a:extLst>
                <a:ext uri="{FF2B5EF4-FFF2-40B4-BE49-F238E27FC236}">
                  <a16:creationId xmlns:a16="http://schemas.microsoft.com/office/drawing/2014/main" id="{C4CB7448-375E-DD34-EBD4-8C044AD5CBF1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37;p29">
              <a:extLst>
                <a:ext uri="{FF2B5EF4-FFF2-40B4-BE49-F238E27FC236}">
                  <a16:creationId xmlns:a16="http://schemas.microsoft.com/office/drawing/2014/main" id="{21AA90E0-2996-81C0-86BD-835DFAC8386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38;p29">
              <a:extLst>
                <a:ext uri="{FF2B5EF4-FFF2-40B4-BE49-F238E27FC236}">
                  <a16:creationId xmlns:a16="http://schemas.microsoft.com/office/drawing/2014/main" id="{3E8A59E1-2D97-419F-192B-BEA4973E8E7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39;p29">
              <a:extLst>
                <a:ext uri="{FF2B5EF4-FFF2-40B4-BE49-F238E27FC236}">
                  <a16:creationId xmlns:a16="http://schemas.microsoft.com/office/drawing/2014/main" id="{C3934C0A-B311-9CDC-901C-605DE3689CA1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640;p29">
            <a:extLst>
              <a:ext uri="{FF2B5EF4-FFF2-40B4-BE49-F238E27FC236}">
                <a16:creationId xmlns:a16="http://schemas.microsoft.com/office/drawing/2014/main" id="{3A912542-C6D9-5E3C-34C1-5529B8A58E1A}"/>
              </a:ext>
            </a:extLst>
          </p:cNvPr>
          <p:cNvGrpSpPr/>
          <p:nvPr/>
        </p:nvGrpSpPr>
        <p:grpSpPr>
          <a:xfrm>
            <a:off x="10123103" y="3785991"/>
            <a:ext cx="335765" cy="313500"/>
            <a:chOff x="4694531" y="2250235"/>
            <a:chExt cx="1090502" cy="1018186"/>
          </a:xfrm>
        </p:grpSpPr>
        <p:sp>
          <p:nvSpPr>
            <p:cNvPr id="128" name="Google Shape;641;p29">
              <a:extLst>
                <a:ext uri="{FF2B5EF4-FFF2-40B4-BE49-F238E27FC236}">
                  <a16:creationId xmlns:a16="http://schemas.microsoft.com/office/drawing/2014/main" id="{8B5216FC-5185-7726-87A1-3CCF4E702697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42;p29">
              <a:extLst>
                <a:ext uri="{FF2B5EF4-FFF2-40B4-BE49-F238E27FC236}">
                  <a16:creationId xmlns:a16="http://schemas.microsoft.com/office/drawing/2014/main" id="{0B21DFC7-D3B4-21FD-22F7-446C7A259DC0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43;p29">
              <a:extLst>
                <a:ext uri="{FF2B5EF4-FFF2-40B4-BE49-F238E27FC236}">
                  <a16:creationId xmlns:a16="http://schemas.microsoft.com/office/drawing/2014/main" id="{3924E180-A104-3BC5-1AF2-AC343BF0A8C9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44;p29">
              <a:extLst>
                <a:ext uri="{FF2B5EF4-FFF2-40B4-BE49-F238E27FC236}">
                  <a16:creationId xmlns:a16="http://schemas.microsoft.com/office/drawing/2014/main" id="{596D543D-B188-FBCA-7F9D-841D3581DAB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object 4">
            <a:extLst>
              <a:ext uri="{FF2B5EF4-FFF2-40B4-BE49-F238E27FC236}">
                <a16:creationId xmlns:a16="http://schemas.microsoft.com/office/drawing/2014/main" id="{36E88CF0-8D36-F63A-88A6-7BC518719EF0}"/>
              </a:ext>
            </a:extLst>
          </p:cNvPr>
          <p:cNvSpPr txBox="1">
            <a:spLocks/>
          </p:cNvSpPr>
          <p:nvPr/>
        </p:nvSpPr>
        <p:spPr>
          <a:xfrm>
            <a:off x="11196181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0" i="0" kern="1200">
                <a:solidFill>
                  <a:srgbClr val="888888"/>
                </a:solidFill>
                <a:latin typeface="맑은 고딕"/>
                <a:ea typeface="+mn-ea"/>
                <a:cs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4"/>
              </a:spcBef>
            </a:pPr>
            <a:fld id="{81D60167-4931-47E6-BA6A-407CBD079E47}" type="slidenum">
              <a:rPr lang="en-US" altLang="ko-KR" smtClean="0"/>
              <a:pPr marL="38100">
                <a:spcBef>
                  <a:spcPts val="204"/>
                </a:spcBef>
              </a:pPr>
              <a:t>31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6532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32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D23B-D97E-26A7-B1F4-47A028FF0A03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/>
              <a:t>전체 요약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1BB33E6-7ED4-CDFA-F6E5-337284EEF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u="none" spc="-10">
                <a:solidFill>
                  <a:srgbClr val="000000"/>
                </a:solidFill>
              </a:rPr>
              <a:t>5.</a:t>
            </a:r>
            <a:r>
              <a:rPr lang="ko-KR" altLang="en-US" sz="3200" b="1" u="none" spc="-10">
                <a:solidFill>
                  <a:srgbClr val="000000"/>
                </a:solidFill>
              </a:rPr>
              <a:t> 전체 요약 및 시사점</a:t>
            </a:r>
            <a:endParaRPr sz="32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C0A90-5B3E-6E60-1842-9B62C30EF4F8}"/>
              </a:ext>
            </a:extLst>
          </p:cNvPr>
          <p:cNvSpPr txBox="1"/>
          <p:nvPr/>
        </p:nvSpPr>
        <p:spPr>
          <a:xfrm>
            <a:off x="6000191" y="5438082"/>
            <a:ext cx="6105832" cy="1292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151300"/>
              </a:lnSpc>
              <a:spcBef>
                <a:spcPts val="135"/>
              </a:spcBef>
            </a:pPr>
            <a:r>
              <a:rPr lang="en-US" altLang="ko-KR" sz="1800" spc="-15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60</a:t>
            </a:r>
            <a:r>
              <a:rPr lang="ko-KR" altLang="en-US" sz="1800" spc="-15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</a:t>
            </a:r>
            <a:r>
              <a:rPr lang="ko-KR" altLang="en-US" sz="1800" spc="30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800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이상의</a:t>
            </a:r>
            <a:r>
              <a:rPr lang="ko-KR" altLang="en-US" sz="1800" spc="-40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800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장기</a:t>
            </a:r>
            <a:r>
              <a:rPr lang="ko-KR" altLang="en-US" sz="1800" spc="30">
                <a:solidFill>
                  <a:srgbClr val="0000FF"/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연체자</a:t>
            </a:r>
            <a:r>
              <a:rPr lang="ko-KR" altLang="en-US" sz="1800" spc="-4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수가</a:t>
            </a:r>
            <a:r>
              <a:rPr lang="ko-KR" altLang="en-US" sz="1800" spc="3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증가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.</a:t>
            </a:r>
            <a:r>
              <a:rPr lang="ko-KR" altLang="en-US" sz="1800" spc="1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경제</a:t>
            </a:r>
            <a:r>
              <a:rPr lang="ko-KR" altLang="en-US" sz="1800" spc="-4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활동은</a:t>
            </a:r>
            <a:r>
              <a:rPr lang="ko-KR" altLang="en-US" sz="1800" spc="3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해야하 </a:t>
            </a:r>
            <a:r>
              <a:rPr lang="ko-KR" altLang="en-US" sz="1800" spc="-62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는데</a:t>
            </a:r>
            <a:r>
              <a:rPr lang="ko-KR" altLang="en-US" sz="1800" spc="-4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은퇴로</a:t>
            </a:r>
            <a:r>
              <a:rPr lang="ko-KR" altLang="en-US" sz="1800" b="1" spc="3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소득이</a:t>
            </a:r>
            <a:r>
              <a:rPr lang="ko-KR" altLang="en-US" sz="1800" b="1" spc="-4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없기</a:t>
            </a:r>
            <a:r>
              <a:rPr lang="ko-KR" altLang="en-US" sz="1800" b="1" spc="3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b="1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때문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으로</a:t>
            </a:r>
            <a:r>
              <a:rPr lang="ko-KR" altLang="en-US" sz="1800" spc="-4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spc="-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추측됨</a:t>
            </a:r>
            <a:r>
              <a:rPr lang="en-US" altLang="ko-KR" sz="1800" spc="-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.</a:t>
            </a:r>
            <a:r>
              <a:rPr lang="ko-KR" altLang="en-US" sz="1800" spc="2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spc="-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은퇴자를</a:t>
            </a:r>
            <a:r>
              <a:rPr lang="ko-KR" altLang="en-US" sz="1800" spc="3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위 </a:t>
            </a:r>
            <a:r>
              <a:rPr lang="ko-KR" altLang="en-US" sz="1800" spc="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한</a:t>
            </a:r>
            <a:r>
              <a:rPr lang="ko-KR" altLang="en-US" sz="1800" spc="-4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 spc="-5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별도의</a:t>
            </a:r>
            <a:r>
              <a:rPr lang="ko-KR" altLang="en-US" sz="1800" spc="4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대책</a:t>
            </a:r>
            <a:r>
              <a:rPr lang="ko-KR" altLang="en-US" sz="1800" spc="-4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필요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Malgun Gothic"/>
                <a:cs typeface="Malgun Gothic"/>
              </a:rPr>
              <a:t>.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Malgun Gothic"/>
              <a:cs typeface="Malgun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828BE-FBE8-4075-0261-EFB8ECF01DFE}"/>
              </a:ext>
            </a:extLst>
          </p:cNvPr>
          <p:cNvSpPr txBox="1"/>
          <p:nvPr/>
        </p:nvSpPr>
        <p:spPr>
          <a:xfrm>
            <a:off x="5715000" y="2854582"/>
            <a:ext cx="6105832" cy="2540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시니어층은 정년퇴직을 하는 연령구간</a:t>
            </a:r>
            <a:r>
              <a:rPr lang="en-US" altLang="ko-KR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따라서 가계 대출을 많이 하게 되는 경향도 보여질 수 있음</a:t>
            </a:r>
            <a:r>
              <a:rPr lang="en-US" altLang="ko-KR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b="1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추후 충남의 지역별 정년 퇴직자 수에 대한 대출을 분석 할</a:t>
            </a:r>
            <a:r>
              <a:rPr lang="en-US" altLang="ko-KR" b="1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필요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요이</a:t>
            </a:r>
            <a:r>
              <a:rPr lang="en-US" altLang="ko-KR" b="1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0AFE6-9359-8A9D-964D-263428E64A1B}"/>
              </a:ext>
            </a:extLst>
          </p:cNvPr>
          <p:cNvSpPr txBox="1"/>
          <p:nvPr/>
        </p:nvSpPr>
        <p:spPr>
          <a:xfrm>
            <a:off x="5486400" y="1191752"/>
            <a:ext cx="61058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충남 연령대를 살펴보면 천안</a:t>
            </a:r>
            <a:r>
              <a:rPr lang="en-US" altLang="ko-KR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</a:t>
            </a:r>
            <a:r>
              <a:rPr lang="ko-KR" altLang="en-US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아산</a:t>
            </a:r>
            <a:r>
              <a:rPr lang="en-US" altLang="ko-KR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</a:t>
            </a:r>
            <a:r>
              <a:rPr lang="ko-KR" altLang="en-US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당진 등을 제외하곤 </a:t>
            </a:r>
            <a:r>
              <a:rPr lang="ko-KR" altLang="en-US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대부분의 지역이 시니어</a:t>
            </a:r>
            <a:r>
              <a:rPr lang="en-US" altLang="ko-KR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</a:t>
            </a:r>
            <a:r>
              <a:rPr lang="ko-KR" altLang="en-US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노년층이 주를 이룸</a:t>
            </a:r>
            <a:r>
              <a:rPr lang="en-US" altLang="ko-KR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 </a:t>
            </a:r>
          </a:p>
          <a:p>
            <a:pPr marR="0" algn="ctr" fontAlgn="base" latinLnBrk="1">
              <a:spcBef>
                <a:spcPts val="0"/>
              </a:spcBef>
              <a:spcAft>
                <a:spcPts val="0"/>
              </a:spcAft>
            </a:pPr>
            <a:endParaRPr lang="en-US" altLang="ko-KR" sz="1800" kern="0" spc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</a:endParaRPr>
          </a:p>
          <a:p>
            <a:pPr marR="0" algn="ctr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시니어층은 위아래로 </a:t>
            </a:r>
            <a:r>
              <a:rPr lang="ko-KR" altLang="en-US" sz="1800" b="1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부양해야 하는 마지막 세대</a:t>
            </a:r>
            <a:r>
              <a:rPr lang="ko-KR" altLang="en-US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이기 때문에</a:t>
            </a:r>
            <a:r>
              <a:rPr lang="en-US" altLang="ko-KR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그로 인한 가계대출 가능성도 큼</a:t>
            </a:r>
            <a:r>
              <a:rPr lang="en-US" altLang="ko-KR" sz="1800" kern="0" spc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AF97F-05A0-9242-B84B-4E4484A80130}"/>
              </a:ext>
            </a:extLst>
          </p:cNvPr>
          <p:cNvSpPr txBox="1"/>
          <p:nvPr/>
        </p:nvSpPr>
        <p:spPr>
          <a:xfrm>
            <a:off x="447368" y="2678048"/>
            <a:ext cx="61058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따라서 노령화에 따른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충남 취약계층의 소득수준</a:t>
            </a:r>
            <a:r>
              <a:rPr lang="en-US" altLang="ko-KR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연령 등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8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</a:rPr>
              <a:t>특성에 따라 채무상환능력을 다각도로 평가하고</a:t>
            </a:r>
            <a:r>
              <a:rPr lang="en-US" altLang="ko-KR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18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관련 대책 및 방안 마련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4617E-6963-F6FB-2497-262AECD89D39}"/>
              </a:ext>
            </a:extLst>
          </p:cNvPr>
          <p:cNvSpPr txBox="1"/>
          <p:nvPr/>
        </p:nvSpPr>
        <p:spPr>
          <a:xfrm>
            <a:off x="349435" y="3851708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고금리로 움츠렸던 가계 대출이 주택시장이 회복세를 보이면서 주택 담보 대출을 중심으로 다시 </a:t>
            </a:r>
            <a:r>
              <a:rPr lang="ko-KR" altLang="en-US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증가세</a:t>
            </a:r>
            <a:r>
              <a:rPr lang="en-US" altLang="ko-KR" b="1" i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A6B37-0641-CF5C-224C-7A7EF79B8A2A}"/>
              </a:ext>
            </a:extLst>
          </p:cNvPr>
          <p:cNvSpPr txBox="1"/>
          <p:nvPr/>
        </p:nvSpPr>
        <p:spPr>
          <a:xfrm>
            <a:off x="1219200" y="5025369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>
                <a:solidFill>
                  <a:schemeClr val="tx1">
                    <a:lumMod val="85000"/>
                    <a:lumOff val="15000"/>
                  </a:schemeClr>
                </a:solidFill>
              </a:rPr>
              <a:t>노년층 복지의 필요성 증대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430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33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1D23B-D97E-26A7-B1F4-47A028FF0A03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② 시사점</a:t>
            </a: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1BB33E6-7ED4-CDFA-F6E5-337284EEF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u="none" spc="-10">
                <a:solidFill>
                  <a:srgbClr val="000000"/>
                </a:solidFill>
              </a:rPr>
              <a:t>5.</a:t>
            </a:r>
            <a:r>
              <a:rPr lang="ko-KR" altLang="en-US" sz="3200" b="1" u="none" spc="-10">
                <a:solidFill>
                  <a:srgbClr val="000000"/>
                </a:solidFill>
              </a:rPr>
              <a:t> 전체 요약 및 시사점</a:t>
            </a:r>
            <a:endParaRPr sz="3200" b="1"/>
          </a:p>
        </p:txBody>
      </p:sp>
    </p:spTree>
    <p:extLst>
      <p:ext uri="{BB962C8B-B14F-4D97-AF65-F5344CB8AC3E}">
        <p14:creationId xmlns:p14="http://schemas.microsoft.com/office/powerpoint/2010/main" val="223528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4299" y="237566"/>
            <a:ext cx="1647189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none" spc="-15" dirty="0">
                <a:solidFill>
                  <a:srgbClr val="000000"/>
                </a:solidFill>
                <a:latin typeface="맑은 고딕"/>
                <a:cs typeface="맑은 고딕"/>
              </a:rPr>
              <a:t>참고문헌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34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7A8EF-28A2-786D-9FAA-384B3F024D97}"/>
              </a:ext>
            </a:extLst>
          </p:cNvPr>
          <p:cNvSpPr txBox="1"/>
          <p:nvPr/>
        </p:nvSpPr>
        <p:spPr>
          <a:xfrm>
            <a:off x="152400" y="1066800"/>
            <a:ext cx="1031076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https://www.cctoday.co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b="1">
                <a:solidFill>
                  <a:schemeClr val="bg1">
                    <a:lumMod val="50000"/>
                  </a:schemeClr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https://www.minimumwage.go.kr/minWage/policy/decisionMain.do</a:t>
            </a:r>
            <a:endParaRPr lang="en-US" altLang="ko-KR" sz="1800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https://kakaopay.tistory.com/39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https://www.yna.co.kr</a:t>
            </a:r>
            <a:endParaRPr lang="en-US" altLang="ko-KR" b="1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https://www.mois.go.kr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https://www.minimumwage.go.kr/minWage/policy/decisionMain.do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>
                <a:solidFill>
                  <a:schemeClr val="bg1">
                    <a:lumMod val="50000"/>
                  </a:schemeClr>
                </a:solidFill>
                <a:effectLst/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http://news.bizwatch.co.kr/article/finance/2023/05/10/0024</a:t>
            </a:r>
            <a:endParaRPr lang="en-US" altLang="ko-KR" b="1" i="0">
              <a:solidFill>
                <a:schemeClr val="bg1">
                  <a:lumMod val="50000"/>
                </a:schemeClr>
              </a:solidFill>
              <a:effectLst/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i="0">
                <a:solidFill>
                  <a:schemeClr val="bg1">
                    <a:lumMod val="50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http://www.kado.net</a:t>
            </a:r>
            <a:endParaRPr lang="en-US" altLang="ko-KR" b="1" i="0">
              <a:solidFill>
                <a:schemeClr val="bg1">
                  <a:lumMod val="50000"/>
                </a:schemeClr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>
                <a:solidFill>
                  <a:schemeClr val="bg1">
                    <a:lumMod val="50000"/>
                  </a:schemeClr>
                </a:solidFill>
                <a:latin typeface="+mn-ea"/>
              </a:rPr>
              <a:t>https://www.kado.net/news/articleView.html?idxno=1184541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http://www.landliberty.or.kr/module/board/board.php?bo_table=journalism&amp;wr_id=470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https://www.riesplant.com/shop_view/?idx=42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bg1">
                    <a:lumMod val="50000"/>
                  </a:schemeClr>
                </a:solidFill>
                <a:latin typeface="+mn-ea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https://magazine.hankyung.com/money/article/202101203243c</a:t>
            </a:r>
            <a:endParaRPr lang="en-US" altLang="ko-KR" b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C7C50-BCD8-D926-E893-0BC13EA1E263}"/>
              </a:ext>
            </a:extLst>
          </p:cNvPr>
          <p:cNvSpPr txBox="1"/>
          <p:nvPr/>
        </p:nvSpPr>
        <p:spPr>
          <a:xfrm>
            <a:off x="2170819" y="4791221"/>
            <a:ext cx="971638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+mn-ea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https://www.hani.co.kr/arti/economy/car/1098867.html</a:t>
            </a:r>
            <a:endParaRPr lang="en-US" altLang="ko-KR" sz="1600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+mn-ea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https://story.s-oil.com/2021/09/15/%EC%B9%B4%EC%85%B0%EC%96%B4%EB%A7%81-%EC%B0%90%EB%A6%AC%EB%B7%B0-%EB%8C%80%EB%B0%A9%EC%B6%9C/</a:t>
            </a:r>
            <a:endParaRPr lang="en-US" altLang="ko-KR" sz="1600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+mn-ea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https://www.newsquest.co.kr/news/articleView.html?idxno=72905</a:t>
            </a:r>
            <a:endParaRPr lang="en-US" altLang="ko-KR" sz="1600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+mn-ea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https://www.nbntv.co.kr/news/articleView.html?idxno=973995</a:t>
            </a:r>
            <a:endParaRPr lang="en-US" altLang="ko-KR" sz="1600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+mn-ea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https://www.shinhancard.com/pconts/html/card/apply/credit/1221135_2207.html</a:t>
            </a:r>
            <a:endParaRPr lang="en-US" altLang="ko-KR" sz="1600" b="1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+mn-ea"/>
              </a:rPr>
              <a:t>https://www.youtube.com/watch?v=mA-zj6X2zoc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15311"/>
            <a:ext cx="12192000" cy="1932939"/>
          </a:xfrm>
          <a:custGeom>
            <a:avLst/>
            <a:gdLst/>
            <a:ahLst/>
            <a:cxnLst/>
            <a:rect l="l" t="t" r="r" b="b"/>
            <a:pathLst>
              <a:path w="12192000" h="1932939">
                <a:moveTo>
                  <a:pt x="12192000" y="0"/>
                </a:moveTo>
                <a:lnTo>
                  <a:pt x="0" y="0"/>
                </a:lnTo>
                <a:lnTo>
                  <a:pt x="0" y="1932432"/>
                </a:lnTo>
                <a:lnTo>
                  <a:pt x="12192000" y="1932432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9A9-3677-1BE4-A26D-6F00ECB99AD0}"/>
              </a:ext>
            </a:extLst>
          </p:cNvPr>
          <p:cNvSpPr txBox="1"/>
          <p:nvPr/>
        </p:nvSpPr>
        <p:spPr>
          <a:xfrm>
            <a:off x="4922291" y="2848361"/>
            <a:ext cx="2347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/>
              <a:t>감사합니다</a:t>
            </a:r>
            <a:r>
              <a:rPr lang="en-US" altLang="ko-KR" sz="3200" b="1"/>
              <a:t>.</a:t>
            </a:r>
            <a:endParaRPr lang="ko-KR" altLang="en-US" sz="3200" b="1"/>
          </a:p>
        </p:txBody>
      </p:sp>
      <p:sp>
        <p:nvSpPr>
          <p:cNvPr id="19" name="Google Shape;526;p29">
            <a:extLst>
              <a:ext uri="{FF2B5EF4-FFF2-40B4-BE49-F238E27FC236}">
                <a16:creationId xmlns:a16="http://schemas.microsoft.com/office/drawing/2014/main" id="{E8439FFE-AD12-D54F-C6E3-91213038FE94}"/>
              </a:ext>
            </a:extLst>
          </p:cNvPr>
          <p:cNvSpPr/>
          <p:nvPr/>
        </p:nvSpPr>
        <p:spPr>
          <a:xfrm flipH="1">
            <a:off x="10902892" y="6505705"/>
            <a:ext cx="6829" cy="3196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object 4">
            <a:extLst>
              <a:ext uri="{FF2B5EF4-FFF2-40B4-BE49-F238E27FC236}">
                <a16:creationId xmlns:a16="http://schemas.microsoft.com/office/drawing/2014/main" id="{36E88CF0-8D36-F63A-88A6-7BC518719EF0}"/>
              </a:ext>
            </a:extLst>
          </p:cNvPr>
          <p:cNvSpPr txBox="1">
            <a:spLocks/>
          </p:cNvSpPr>
          <p:nvPr/>
        </p:nvSpPr>
        <p:spPr>
          <a:xfrm>
            <a:off x="11196181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0" i="0" kern="1200">
                <a:solidFill>
                  <a:srgbClr val="888888"/>
                </a:solidFill>
                <a:latin typeface="맑은 고딕"/>
                <a:ea typeface="+mn-ea"/>
                <a:cs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204"/>
              </a:spcBef>
            </a:pPr>
            <a:fld id="{81D60167-4931-47E6-BA6A-407CBD079E47}" type="slidenum">
              <a:rPr lang="en-US" altLang="ko-KR" smtClean="0"/>
              <a:pPr marL="38100">
                <a:spcBef>
                  <a:spcPts val="204"/>
                </a:spcBef>
              </a:pPr>
              <a:t>35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7034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62" y="228600"/>
            <a:ext cx="2993137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u="none" spc="-10">
                <a:solidFill>
                  <a:srgbClr val="000000"/>
                </a:solidFill>
              </a:rPr>
              <a:t>01-1.</a:t>
            </a:r>
            <a:r>
              <a:rPr lang="ko-KR" altLang="en-US" sz="3200" b="1" u="none" spc="-10">
                <a:solidFill>
                  <a:srgbClr val="000000"/>
                </a:solidFill>
              </a:rPr>
              <a:t> 분석 배경</a:t>
            </a:r>
            <a:endParaRPr sz="3200" b="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A5C7F-ECFC-8338-931B-87A0B6147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96" y="1859693"/>
            <a:ext cx="4390217" cy="2668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3" name="object 2">
            <a:extLst>
              <a:ext uri="{FF2B5EF4-FFF2-40B4-BE49-F238E27FC236}">
                <a16:creationId xmlns:a16="http://schemas.microsoft.com/office/drawing/2014/main" id="{D4EAE4EE-BF26-9E65-5988-34F22E5041CA}"/>
              </a:ext>
            </a:extLst>
          </p:cNvPr>
          <p:cNvSpPr txBox="1">
            <a:spLocks/>
          </p:cNvSpPr>
          <p:nvPr/>
        </p:nvSpPr>
        <p:spPr>
          <a:xfrm>
            <a:off x="2286000" y="1358277"/>
            <a:ext cx="2993137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2400" b="1" u="none" kern="0">
                <a:solidFill>
                  <a:schemeClr val="tx1"/>
                </a:solidFill>
              </a:rPr>
              <a:t>“</a:t>
            </a:r>
            <a:r>
              <a:rPr lang="ko-KR" altLang="en-US" sz="2400" b="1" u="none" kern="0">
                <a:solidFill>
                  <a:schemeClr val="tx1"/>
                </a:solidFill>
              </a:rPr>
              <a:t>고령화 시대</a:t>
            </a:r>
            <a:r>
              <a:rPr lang="en-US" altLang="ko-KR" sz="2400" b="1" u="none" kern="0">
                <a:solidFill>
                  <a:schemeClr val="tx1"/>
                </a:solidFill>
              </a:rPr>
              <a:t>”</a:t>
            </a:r>
            <a:endParaRPr lang="ko-KR" altLang="en-US" sz="2400" b="1" u="none" kern="0">
              <a:solidFill>
                <a:schemeClr val="tx1"/>
              </a:solidFill>
            </a:endParaRPr>
          </a:p>
        </p:txBody>
      </p:sp>
      <p:pic>
        <p:nvPicPr>
          <p:cNvPr id="1026" name="Picture 2" descr="고물가·고금리·고환율 3高…스태그플레이션 가능성 커져&quot; | 연합뉴스">
            <a:extLst>
              <a:ext uri="{FF2B5EF4-FFF2-40B4-BE49-F238E27FC236}">
                <a16:creationId xmlns:a16="http://schemas.microsoft.com/office/drawing/2014/main" id="{238CE3CA-4B19-7605-4829-13FECB809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877" y="1856583"/>
            <a:ext cx="4698619" cy="266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object 2">
            <a:extLst>
              <a:ext uri="{FF2B5EF4-FFF2-40B4-BE49-F238E27FC236}">
                <a16:creationId xmlns:a16="http://schemas.microsoft.com/office/drawing/2014/main" id="{06CE6C97-4705-EFA8-5FDF-8EEC2ACEFEEF}"/>
              </a:ext>
            </a:extLst>
          </p:cNvPr>
          <p:cNvSpPr txBox="1">
            <a:spLocks/>
          </p:cNvSpPr>
          <p:nvPr/>
        </p:nvSpPr>
        <p:spPr>
          <a:xfrm>
            <a:off x="7309644" y="1374937"/>
            <a:ext cx="3708019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2400" b="1" u="none" kern="0">
                <a:solidFill>
                  <a:schemeClr val="tx1"/>
                </a:solidFill>
              </a:rPr>
              <a:t>“</a:t>
            </a:r>
            <a:r>
              <a:rPr lang="ko-KR" altLang="en-US" sz="2400" b="1" u="none" kern="0">
                <a:solidFill>
                  <a:schemeClr val="tx1"/>
                </a:solidFill>
              </a:rPr>
              <a:t>고물가</a:t>
            </a:r>
            <a:r>
              <a:rPr lang="en-US" altLang="ko-KR" sz="2400" b="1" u="none" kern="0">
                <a:solidFill>
                  <a:schemeClr val="tx1"/>
                </a:solidFill>
              </a:rPr>
              <a:t>, </a:t>
            </a:r>
            <a:r>
              <a:rPr lang="ko-KR" altLang="en-US" sz="2400" b="1" u="none" kern="0">
                <a:solidFill>
                  <a:schemeClr val="tx1"/>
                </a:solidFill>
              </a:rPr>
              <a:t>고금리 시대</a:t>
            </a:r>
            <a:r>
              <a:rPr lang="en-US" altLang="ko-KR" sz="2400" b="1" u="none" kern="0">
                <a:solidFill>
                  <a:schemeClr val="tx1"/>
                </a:solidFill>
              </a:rPr>
              <a:t>”</a:t>
            </a:r>
            <a:endParaRPr lang="ko-KR" altLang="en-US" sz="2400" b="1" u="none" kern="0">
              <a:solidFill>
                <a:schemeClr val="tx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7C96167-24E5-E365-4CB7-E981C1AD216C}"/>
              </a:ext>
            </a:extLst>
          </p:cNvPr>
          <p:cNvSpPr txBox="1"/>
          <p:nvPr/>
        </p:nvSpPr>
        <p:spPr>
          <a:xfrm>
            <a:off x="842148" y="4751566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+mn-ea"/>
              </a:rPr>
              <a:t>‘</a:t>
            </a:r>
            <a:r>
              <a:rPr lang="ko-KR" altLang="en-US" sz="1600">
                <a:latin typeface="+mn-ea"/>
              </a:rPr>
              <a:t>현재 </a:t>
            </a:r>
            <a:r>
              <a:rPr lang="ko-KR" altLang="en-US" sz="1600" b="1">
                <a:solidFill>
                  <a:schemeClr val="accent2"/>
                </a:solidFill>
                <a:latin typeface="+mn-ea"/>
              </a:rPr>
              <a:t>청년 </a:t>
            </a:r>
            <a:r>
              <a:rPr lang="en-US" altLang="ko-KR" sz="1600" b="1">
                <a:solidFill>
                  <a:schemeClr val="accent2"/>
                </a:solidFill>
                <a:latin typeface="+mn-ea"/>
              </a:rPr>
              <a:t>100</a:t>
            </a:r>
            <a:r>
              <a:rPr lang="ko-KR" altLang="en-US" sz="1600" b="1">
                <a:solidFill>
                  <a:schemeClr val="accent2"/>
                </a:solidFill>
                <a:latin typeface="+mn-ea"/>
              </a:rPr>
              <a:t>명</a:t>
            </a:r>
            <a:r>
              <a:rPr lang="ko-KR" altLang="en-US" sz="1600">
                <a:latin typeface="+mn-ea"/>
              </a:rPr>
              <a:t>이</a:t>
            </a:r>
            <a:r>
              <a:rPr lang="ko-KR" altLang="en-US" sz="160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600" b="1">
                <a:solidFill>
                  <a:schemeClr val="accent2"/>
                </a:solidFill>
                <a:latin typeface="+mn-ea"/>
              </a:rPr>
              <a:t>노인 </a:t>
            </a:r>
            <a:r>
              <a:rPr lang="en-US" altLang="ko-KR" sz="1600" b="1">
                <a:solidFill>
                  <a:schemeClr val="accent2"/>
                </a:solidFill>
                <a:latin typeface="+mn-ea"/>
              </a:rPr>
              <a:t>20</a:t>
            </a:r>
            <a:r>
              <a:rPr lang="ko-KR" altLang="en-US" sz="1600" b="1">
                <a:solidFill>
                  <a:schemeClr val="accent2"/>
                </a:solidFill>
                <a:latin typeface="+mn-ea"/>
              </a:rPr>
              <a:t>명</a:t>
            </a:r>
            <a:r>
              <a:rPr lang="ko-KR" altLang="en-US" sz="160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1600">
                <a:latin typeface="+mn-ea"/>
              </a:rPr>
              <a:t>부양</a:t>
            </a:r>
            <a:r>
              <a:rPr lang="en-US" altLang="ko-KR" sz="1600">
                <a:latin typeface="+mn-ea"/>
              </a:rPr>
              <a:t>,</a:t>
            </a:r>
          </a:p>
          <a:p>
            <a:pPr algn="ctr"/>
            <a:r>
              <a:rPr lang="en-US" altLang="ko-KR" sz="1600" b="0" i="0">
                <a:solidFill>
                  <a:srgbClr val="222222"/>
                </a:solidFill>
                <a:effectLst/>
                <a:latin typeface="+mn-ea"/>
              </a:rPr>
              <a:t>2067</a:t>
            </a:r>
            <a:r>
              <a:rPr lang="ko-KR" altLang="en-US" sz="1600" b="0" i="0">
                <a:solidFill>
                  <a:srgbClr val="222222"/>
                </a:solidFill>
                <a:effectLst/>
                <a:latin typeface="+mn-ea"/>
              </a:rPr>
              <a:t>년엔 청년 </a:t>
            </a:r>
            <a:r>
              <a:rPr lang="en-US" altLang="ko-KR" sz="1600" b="0" i="0">
                <a:solidFill>
                  <a:srgbClr val="222222"/>
                </a:solidFill>
                <a:effectLst/>
                <a:latin typeface="+mn-ea"/>
              </a:rPr>
              <a:t>1</a:t>
            </a:r>
            <a:r>
              <a:rPr lang="ko-KR" altLang="en-US" sz="1600" b="0" i="0">
                <a:solidFill>
                  <a:srgbClr val="222222"/>
                </a:solidFill>
                <a:effectLst/>
                <a:latin typeface="+mn-ea"/>
              </a:rPr>
              <a:t>명이 노인 </a:t>
            </a:r>
            <a:r>
              <a:rPr lang="en-US" altLang="ko-KR" sz="1600" b="0" i="0">
                <a:solidFill>
                  <a:srgbClr val="222222"/>
                </a:solidFill>
                <a:effectLst/>
                <a:latin typeface="+mn-ea"/>
              </a:rPr>
              <a:t>1</a:t>
            </a:r>
            <a:r>
              <a:rPr lang="ko-KR" altLang="en-US" sz="1600" b="0" i="0">
                <a:solidFill>
                  <a:srgbClr val="222222"/>
                </a:solidFill>
                <a:effectLst/>
                <a:latin typeface="+mn-ea"/>
              </a:rPr>
              <a:t>명 이상을 부양해야</a:t>
            </a:r>
            <a:r>
              <a:rPr lang="en-US" altLang="ko-KR" sz="1600" b="0" i="0">
                <a:solidFill>
                  <a:srgbClr val="222222"/>
                </a:solidFill>
                <a:effectLst/>
                <a:latin typeface="+mn-ea"/>
              </a:rPr>
              <a:t>..‘</a:t>
            </a:r>
            <a:endParaRPr lang="en-US" altLang="ko-KR" sz="1600">
              <a:latin typeface="+mn-ea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CC0B153-0D9A-0041-D027-164EC96CFF67}"/>
              </a:ext>
            </a:extLst>
          </p:cNvPr>
          <p:cNvSpPr txBox="1"/>
          <p:nvPr/>
        </p:nvSpPr>
        <p:spPr>
          <a:xfrm>
            <a:off x="6825577" y="4751566"/>
            <a:ext cx="4009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‘</a:t>
            </a:r>
            <a:r>
              <a:rPr lang="ko-KR" altLang="en-US" sz="1600" b="1">
                <a:solidFill>
                  <a:schemeClr val="accent2"/>
                </a:solidFill>
              </a:rPr>
              <a:t>월급은 그대로</a:t>
            </a:r>
            <a:r>
              <a:rPr lang="en-US" altLang="ko-KR" sz="1600"/>
              <a:t>, </a:t>
            </a:r>
            <a:r>
              <a:rPr lang="ko-KR" altLang="en-US" sz="1600"/>
              <a:t>고물가 고금리시대</a:t>
            </a:r>
            <a:endParaRPr lang="en-US" altLang="ko-KR" sz="1600"/>
          </a:p>
          <a:p>
            <a:pPr algn="ctr"/>
            <a:r>
              <a:rPr lang="ko-KR" altLang="en-US" sz="1600"/>
              <a:t>가계대출 증가세</a:t>
            </a:r>
            <a:r>
              <a:rPr lang="en-US" altLang="ko-KR" sz="1600"/>
              <a:t>’</a:t>
            </a:r>
          </a:p>
        </p:txBody>
      </p:sp>
      <p:grpSp>
        <p:nvGrpSpPr>
          <p:cNvPr id="1062" name="Google Shape;3323;p48">
            <a:extLst>
              <a:ext uri="{FF2B5EF4-FFF2-40B4-BE49-F238E27FC236}">
                <a16:creationId xmlns:a16="http://schemas.microsoft.com/office/drawing/2014/main" id="{B73712B3-7E3E-963F-A814-17F527D4B651}"/>
              </a:ext>
            </a:extLst>
          </p:cNvPr>
          <p:cNvGrpSpPr/>
          <p:nvPr/>
        </p:nvGrpSpPr>
        <p:grpSpPr>
          <a:xfrm>
            <a:off x="11017663" y="5037025"/>
            <a:ext cx="519874" cy="1314578"/>
            <a:chOff x="7042300" y="1388275"/>
            <a:chExt cx="1255127" cy="3173775"/>
          </a:xfrm>
        </p:grpSpPr>
        <p:sp>
          <p:nvSpPr>
            <p:cNvPr id="1063" name="Google Shape;3324;p48">
              <a:extLst>
                <a:ext uri="{FF2B5EF4-FFF2-40B4-BE49-F238E27FC236}">
                  <a16:creationId xmlns:a16="http://schemas.microsoft.com/office/drawing/2014/main" id="{CF07842D-56A0-A6DF-8275-555BB4E71641}"/>
                </a:ext>
              </a:extLst>
            </p:cNvPr>
            <p:cNvSpPr/>
            <p:nvPr/>
          </p:nvSpPr>
          <p:spPr>
            <a:xfrm>
              <a:off x="8053138" y="4183691"/>
              <a:ext cx="244288" cy="328700"/>
            </a:xfrm>
            <a:custGeom>
              <a:avLst/>
              <a:gdLst/>
              <a:ahLst/>
              <a:cxnLst/>
              <a:rect l="l" t="t" r="r" b="b"/>
              <a:pathLst>
                <a:path w="4969" h="6686" extrusionOk="0">
                  <a:moveTo>
                    <a:pt x="2823" y="1"/>
                  </a:moveTo>
                  <a:lnTo>
                    <a:pt x="109" y="2736"/>
                  </a:lnTo>
                  <a:lnTo>
                    <a:pt x="1560" y="4196"/>
                  </a:lnTo>
                  <a:cubicBezTo>
                    <a:pt x="1560" y="4196"/>
                    <a:pt x="0" y="6686"/>
                    <a:pt x="396" y="6686"/>
                  </a:cubicBezTo>
                  <a:cubicBezTo>
                    <a:pt x="423" y="6686"/>
                    <a:pt x="460" y="6674"/>
                    <a:pt x="507" y="6649"/>
                  </a:cubicBezTo>
                  <a:cubicBezTo>
                    <a:pt x="1163" y="6294"/>
                    <a:pt x="4103" y="3091"/>
                    <a:pt x="4811" y="2291"/>
                  </a:cubicBezTo>
                  <a:lnTo>
                    <a:pt x="4969" y="2112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3325;p48">
              <a:extLst>
                <a:ext uri="{FF2B5EF4-FFF2-40B4-BE49-F238E27FC236}">
                  <a16:creationId xmlns:a16="http://schemas.microsoft.com/office/drawing/2014/main" id="{7705FE6B-4019-C496-76B9-2AFC663E3662}"/>
                </a:ext>
              </a:extLst>
            </p:cNvPr>
            <p:cNvSpPr/>
            <p:nvPr/>
          </p:nvSpPr>
          <p:spPr>
            <a:xfrm>
              <a:off x="8234451" y="4248390"/>
              <a:ext cx="60863" cy="86870"/>
            </a:xfrm>
            <a:custGeom>
              <a:avLst/>
              <a:gdLst/>
              <a:ahLst/>
              <a:cxnLst/>
              <a:rect l="l" t="t" r="r" b="b"/>
              <a:pathLst>
                <a:path w="1238" h="1767" extrusionOk="0">
                  <a:moveTo>
                    <a:pt x="472" y="0"/>
                  </a:moveTo>
                  <a:cubicBezTo>
                    <a:pt x="224" y="214"/>
                    <a:pt x="75" y="516"/>
                    <a:pt x="36" y="839"/>
                  </a:cubicBezTo>
                  <a:cubicBezTo>
                    <a:pt x="0" y="1163"/>
                    <a:pt x="84" y="1499"/>
                    <a:pt x="276" y="1766"/>
                  </a:cubicBezTo>
                  <a:lnTo>
                    <a:pt x="1238" y="761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3326;p48">
              <a:extLst>
                <a:ext uri="{FF2B5EF4-FFF2-40B4-BE49-F238E27FC236}">
                  <a16:creationId xmlns:a16="http://schemas.microsoft.com/office/drawing/2014/main" id="{116A16B1-31B4-5D20-D102-6E47DB25616F}"/>
                </a:ext>
              </a:extLst>
            </p:cNvPr>
            <p:cNvSpPr/>
            <p:nvPr/>
          </p:nvSpPr>
          <p:spPr>
            <a:xfrm>
              <a:off x="8060857" y="4284672"/>
              <a:ext cx="236570" cy="228704"/>
            </a:xfrm>
            <a:custGeom>
              <a:avLst/>
              <a:gdLst/>
              <a:ahLst/>
              <a:cxnLst/>
              <a:rect l="l" t="t" r="r" b="b"/>
              <a:pathLst>
                <a:path w="4812" h="4652" extrusionOk="0">
                  <a:moveTo>
                    <a:pt x="4747" y="1"/>
                  </a:moveTo>
                  <a:lnTo>
                    <a:pt x="1163" y="3681"/>
                  </a:lnTo>
                  <a:cubicBezTo>
                    <a:pt x="1163" y="3681"/>
                    <a:pt x="909" y="3524"/>
                    <a:pt x="717" y="3524"/>
                  </a:cubicBezTo>
                  <a:cubicBezTo>
                    <a:pt x="661" y="3524"/>
                    <a:pt x="611" y="3537"/>
                    <a:pt x="573" y="3572"/>
                  </a:cubicBezTo>
                  <a:cubicBezTo>
                    <a:pt x="573" y="3572"/>
                    <a:pt x="1" y="4621"/>
                    <a:pt x="237" y="4651"/>
                  </a:cubicBezTo>
                  <a:cubicBezTo>
                    <a:pt x="238" y="4651"/>
                    <a:pt x="239" y="4651"/>
                    <a:pt x="240" y="4651"/>
                  </a:cubicBezTo>
                  <a:cubicBezTo>
                    <a:pt x="498" y="4651"/>
                    <a:pt x="3573" y="1550"/>
                    <a:pt x="4812" y="58"/>
                  </a:cubicBezTo>
                  <a:lnTo>
                    <a:pt x="47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3327;p48">
              <a:extLst>
                <a:ext uri="{FF2B5EF4-FFF2-40B4-BE49-F238E27FC236}">
                  <a16:creationId xmlns:a16="http://schemas.microsoft.com/office/drawing/2014/main" id="{4285043C-4319-E3C8-6BE2-121FE29AA282}"/>
                </a:ext>
              </a:extLst>
            </p:cNvPr>
            <p:cNvSpPr/>
            <p:nvPr/>
          </p:nvSpPr>
          <p:spPr>
            <a:xfrm>
              <a:off x="8070099" y="4282558"/>
              <a:ext cx="226049" cy="228655"/>
            </a:xfrm>
            <a:custGeom>
              <a:avLst/>
              <a:gdLst/>
              <a:ahLst/>
              <a:cxnLst/>
              <a:rect l="l" t="t" r="r" b="b"/>
              <a:pathLst>
                <a:path w="4598" h="4651" extrusionOk="0">
                  <a:moveTo>
                    <a:pt x="4598" y="1"/>
                  </a:moveTo>
                  <a:cubicBezTo>
                    <a:pt x="4597" y="1"/>
                    <a:pt x="4581" y="13"/>
                    <a:pt x="4549" y="44"/>
                  </a:cubicBezTo>
                  <a:cubicBezTo>
                    <a:pt x="4510" y="88"/>
                    <a:pt x="4466" y="132"/>
                    <a:pt x="4418" y="184"/>
                  </a:cubicBezTo>
                  <a:cubicBezTo>
                    <a:pt x="4287" y="319"/>
                    <a:pt x="4126" y="489"/>
                    <a:pt x="3938" y="691"/>
                  </a:cubicBezTo>
                  <a:cubicBezTo>
                    <a:pt x="3527" y="1119"/>
                    <a:pt x="2963" y="1713"/>
                    <a:pt x="2330" y="2351"/>
                  </a:cubicBezTo>
                  <a:cubicBezTo>
                    <a:pt x="1691" y="2994"/>
                    <a:pt x="1110" y="3567"/>
                    <a:pt x="682" y="3982"/>
                  </a:cubicBezTo>
                  <a:cubicBezTo>
                    <a:pt x="485" y="4174"/>
                    <a:pt x="319" y="4335"/>
                    <a:pt x="180" y="4467"/>
                  </a:cubicBezTo>
                  <a:cubicBezTo>
                    <a:pt x="132" y="4519"/>
                    <a:pt x="88" y="4563"/>
                    <a:pt x="45" y="4602"/>
                  </a:cubicBezTo>
                  <a:cubicBezTo>
                    <a:pt x="13" y="4632"/>
                    <a:pt x="0" y="4650"/>
                    <a:pt x="0" y="4650"/>
                  </a:cubicBezTo>
                  <a:cubicBezTo>
                    <a:pt x="0" y="4650"/>
                    <a:pt x="18" y="4638"/>
                    <a:pt x="53" y="4606"/>
                  </a:cubicBezTo>
                  <a:cubicBezTo>
                    <a:pt x="92" y="4571"/>
                    <a:pt x="140" y="4527"/>
                    <a:pt x="192" y="4480"/>
                  </a:cubicBezTo>
                  <a:cubicBezTo>
                    <a:pt x="333" y="4353"/>
                    <a:pt x="503" y="4192"/>
                    <a:pt x="708" y="4003"/>
                  </a:cubicBezTo>
                  <a:cubicBezTo>
                    <a:pt x="1136" y="3597"/>
                    <a:pt x="1727" y="3029"/>
                    <a:pt x="2360" y="2387"/>
                  </a:cubicBezTo>
                  <a:cubicBezTo>
                    <a:pt x="2998" y="1744"/>
                    <a:pt x="3558" y="1150"/>
                    <a:pt x="3960" y="713"/>
                  </a:cubicBezTo>
                  <a:cubicBezTo>
                    <a:pt x="4148" y="511"/>
                    <a:pt x="4305" y="337"/>
                    <a:pt x="4432" y="197"/>
                  </a:cubicBezTo>
                  <a:cubicBezTo>
                    <a:pt x="4480" y="140"/>
                    <a:pt x="4519" y="96"/>
                    <a:pt x="4559" y="53"/>
                  </a:cubicBezTo>
                  <a:cubicBezTo>
                    <a:pt x="4585" y="17"/>
                    <a:pt x="4597" y="1"/>
                    <a:pt x="45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3328;p48">
              <a:extLst>
                <a:ext uri="{FF2B5EF4-FFF2-40B4-BE49-F238E27FC236}">
                  <a16:creationId xmlns:a16="http://schemas.microsoft.com/office/drawing/2014/main" id="{430665AD-F913-7DD9-105D-44995A8B983F}"/>
                </a:ext>
              </a:extLst>
            </p:cNvPr>
            <p:cNvSpPr/>
            <p:nvPr/>
          </p:nvSpPr>
          <p:spPr>
            <a:xfrm>
              <a:off x="8086077" y="4457431"/>
              <a:ext cx="34758" cy="10177"/>
            </a:xfrm>
            <a:custGeom>
              <a:avLst/>
              <a:gdLst/>
              <a:ahLst/>
              <a:cxnLst/>
              <a:rect l="l" t="t" r="r" b="b"/>
              <a:pathLst>
                <a:path w="707" h="207" extrusionOk="0">
                  <a:moveTo>
                    <a:pt x="223" y="1"/>
                  </a:moveTo>
                  <a:cubicBezTo>
                    <a:pt x="92" y="1"/>
                    <a:pt x="1" y="38"/>
                    <a:pt x="8" y="44"/>
                  </a:cubicBezTo>
                  <a:cubicBezTo>
                    <a:pt x="9" y="46"/>
                    <a:pt x="13" y="47"/>
                    <a:pt x="22" y="47"/>
                  </a:cubicBezTo>
                  <a:cubicBezTo>
                    <a:pt x="44" y="47"/>
                    <a:pt x="92" y="42"/>
                    <a:pt x="155" y="42"/>
                  </a:cubicBezTo>
                  <a:cubicBezTo>
                    <a:pt x="215" y="42"/>
                    <a:pt x="288" y="47"/>
                    <a:pt x="366" y="66"/>
                  </a:cubicBezTo>
                  <a:cubicBezTo>
                    <a:pt x="547" y="108"/>
                    <a:pt x="670" y="207"/>
                    <a:pt x="691" y="207"/>
                  </a:cubicBezTo>
                  <a:cubicBezTo>
                    <a:pt x="692" y="207"/>
                    <a:pt x="693" y="207"/>
                    <a:pt x="694" y="206"/>
                  </a:cubicBezTo>
                  <a:cubicBezTo>
                    <a:pt x="706" y="202"/>
                    <a:pt x="585" y="66"/>
                    <a:pt x="375" y="18"/>
                  </a:cubicBezTo>
                  <a:cubicBezTo>
                    <a:pt x="321" y="5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3329;p48">
              <a:extLst>
                <a:ext uri="{FF2B5EF4-FFF2-40B4-BE49-F238E27FC236}">
                  <a16:creationId xmlns:a16="http://schemas.microsoft.com/office/drawing/2014/main" id="{47700CDE-EDBE-66AB-5AB9-2CCF3BC3E0C8}"/>
                </a:ext>
              </a:extLst>
            </p:cNvPr>
            <p:cNvSpPr/>
            <p:nvPr/>
          </p:nvSpPr>
          <p:spPr>
            <a:xfrm>
              <a:off x="8120983" y="4403647"/>
              <a:ext cx="18583" cy="4523"/>
            </a:xfrm>
            <a:custGeom>
              <a:avLst/>
              <a:gdLst/>
              <a:ahLst/>
              <a:cxnLst/>
              <a:rect l="l" t="t" r="r" b="b"/>
              <a:pathLst>
                <a:path w="378" h="92" extrusionOk="0">
                  <a:moveTo>
                    <a:pt x="30" y="0"/>
                  </a:moveTo>
                  <a:cubicBezTo>
                    <a:pt x="15" y="0"/>
                    <a:pt x="6" y="2"/>
                    <a:pt x="6" y="7"/>
                  </a:cubicBezTo>
                  <a:cubicBezTo>
                    <a:pt x="1" y="19"/>
                    <a:pt x="85" y="45"/>
                    <a:pt x="184" y="67"/>
                  </a:cubicBezTo>
                  <a:cubicBezTo>
                    <a:pt x="256" y="82"/>
                    <a:pt x="318" y="91"/>
                    <a:pt x="351" y="91"/>
                  </a:cubicBezTo>
                  <a:cubicBezTo>
                    <a:pt x="367" y="91"/>
                    <a:pt x="376" y="89"/>
                    <a:pt x="377" y="85"/>
                  </a:cubicBezTo>
                  <a:cubicBezTo>
                    <a:pt x="377" y="72"/>
                    <a:pt x="299" y="45"/>
                    <a:pt x="194" y="24"/>
                  </a:cubicBezTo>
                  <a:cubicBezTo>
                    <a:pt x="125" y="9"/>
                    <a:pt x="63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3330;p48">
              <a:extLst>
                <a:ext uri="{FF2B5EF4-FFF2-40B4-BE49-F238E27FC236}">
                  <a16:creationId xmlns:a16="http://schemas.microsoft.com/office/drawing/2014/main" id="{F5D3FC09-DBF9-9765-E479-27616D904897}"/>
                </a:ext>
              </a:extLst>
            </p:cNvPr>
            <p:cNvSpPr/>
            <p:nvPr/>
          </p:nvSpPr>
          <p:spPr>
            <a:xfrm>
              <a:off x="8128505" y="4390520"/>
              <a:ext cx="15978" cy="2556"/>
            </a:xfrm>
            <a:custGeom>
              <a:avLst/>
              <a:gdLst/>
              <a:ahLst/>
              <a:cxnLst/>
              <a:rect l="l" t="t" r="r" b="b"/>
              <a:pathLst>
                <a:path w="325" h="52" extrusionOk="0">
                  <a:moveTo>
                    <a:pt x="227" y="1"/>
                  </a:moveTo>
                  <a:cubicBezTo>
                    <a:pt x="207" y="1"/>
                    <a:pt x="185" y="2"/>
                    <a:pt x="162" y="3"/>
                  </a:cubicBezTo>
                  <a:cubicBezTo>
                    <a:pt x="71" y="7"/>
                    <a:pt x="1" y="20"/>
                    <a:pt x="1" y="33"/>
                  </a:cubicBezTo>
                  <a:cubicBezTo>
                    <a:pt x="1" y="44"/>
                    <a:pt x="49" y="52"/>
                    <a:pt x="114" y="52"/>
                  </a:cubicBezTo>
                  <a:cubicBezTo>
                    <a:pt x="129" y="52"/>
                    <a:pt x="146" y="51"/>
                    <a:pt x="162" y="50"/>
                  </a:cubicBezTo>
                  <a:cubicBezTo>
                    <a:pt x="255" y="42"/>
                    <a:pt x="325" y="29"/>
                    <a:pt x="325" y="16"/>
                  </a:cubicBezTo>
                  <a:cubicBezTo>
                    <a:pt x="325" y="6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3331;p48">
              <a:extLst>
                <a:ext uri="{FF2B5EF4-FFF2-40B4-BE49-F238E27FC236}">
                  <a16:creationId xmlns:a16="http://schemas.microsoft.com/office/drawing/2014/main" id="{94F486BA-FA82-65AC-876E-86C14F38A5A8}"/>
                </a:ext>
              </a:extLst>
            </p:cNvPr>
            <p:cNvSpPr/>
            <p:nvPr/>
          </p:nvSpPr>
          <p:spPr>
            <a:xfrm>
              <a:off x="8124424" y="4371691"/>
              <a:ext cx="14650" cy="14503"/>
            </a:xfrm>
            <a:custGeom>
              <a:avLst/>
              <a:gdLst/>
              <a:ahLst/>
              <a:cxnLst/>
              <a:rect l="l" t="t" r="r" b="b"/>
              <a:pathLst>
                <a:path w="298" h="295" extrusionOk="0">
                  <a:moveTo>
                    <a:pt x="287" y="0"/>
                  </a:moveTo>
                  <a:cubicBezTo>
                    <a:pt x="272" y="0"/>
                    <a:pt x="206" y="58"/>
                    <a:pt x="132" y="132"/>
                  </a:cubicBezTo>
                  <a:cubicBezTo>
                    <a:pt x="53" y="211"/>
                    <a:pt x="1" y="285"/>
                    <a:pt x="9" y="294"/>
                  </a:cubicBezTo>
                  <a:cubicBezTo>
                    <a:pt x="10" y="294"/>
                    <a:pt x="11" y="294"/>
                    <a:pt x="12" y="294"/>
                  </a:cubicBezTo>
                  <a:cubicBezTo>
                    <a:pt x="28" y="294"/>
                    <a:pt x="93" y="240"/>
                    <a:pt x="167" y="163"/>
                  </a:cubicBezTo>
                  <a:cubicBezTo>
                    <a:pt x="241" y="84"/>
                    <a:pt x="298" y="9"/>
                    <a:pt x="289" y="1"/>
                  </a:cubicBezTo>
                  <a:cubicBezTo>
                    <a:pt x="289" y="1"/>
                    <a:pt x="288" y="0"/>
                    <a:pt x="2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3332;p48">
              <a:extLst>
                <a:ext uri="{FF2B5EF4-FFF2-40B4-BE49-F238E27FC236}">
                  <a16:creationId xmlns:a16="http://schemas.microsoft.com/office/drawing/2014/main" id="{CB725B02-BB82-E7F6-3E65-D73F339D96D5}"/>
                </a:ext>
              </a:extLst>
            </p:cNvPr>
            <p:cNvSpPr/>
            <p:nvPr/>
          </p:nvSpPr>
          <p:spPr>
            <a:xfrm>
              <a:off x="8116903" y="4360531"/>
              <a:ext cx="15732" cy="17305"/>
            </a:xfrm>
            <a:custGeom>
              <a:avLst/>
              <a:gdLst/>
              <a:ahLst/>
              <a:cxnLst/>
              <a:rect l="l" t="t" r="r" b="b"/>
              <a:pathLst>
                <a:path w="320" h="352" extrusionOk="0">
                  <a:moveTo>
                    <a:pt x="306" y="0"/>
                  </a:moveTo>
                  <a:cubicBezTo>
                    <a:pt x="291" y="0"/>
                    <a:pt x="239" y="85"/>
                    <a:pt x="158" y="176"/>
                  </a:cubicBezTo>
                  <a:cubicBezTo>
                    <a:pt x="79" y="272"/>
                    <a:pt x="1" y="337"/>
                    <a:pt x="10" y="351"/>
                  </a:cubicBezTo>
                  <a:cubicBezTo>
                    <a:pt x="11" y="351"/>
                    <a:pt x="12" y="352"/>
                    <a:pt x="13" y="352"/>
                  </a:cubicBezTo>
                  <a:cubicBezTo>
                    <a:pt x="31" y="352"/>
                    <a:pt x="116" y="300"/>
                    <a:pt x="194" y="206"/>
                  </a:cubicBezTo>
                  <a:cubicBezTo>
                    <a:pt x="281" y="105"/>
                    <a:pt x="320" y="5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3333;p48">
              <a:extLst>
                <a:ext uri="{FF2B5EF4-FFF2-40B4-BE49-F238E27FC236}">
                  <a16:creationId xmlns:a16="http://schemas.microsoft.com/office/drawing/2014/main" id="{C686D688-7B32-E593-5D2A-7AE99EE05DC9}"/>
                </a:ext>
              </a:extLst>
            </p:cNvPr>
            <p:cNvSpPr/>
            <p:nvPr/>
          </p:nvSpPr>
          <p:spPr>
            <a:xfrm>
              <a:off x="8088781" y="4399222"/>
              <a:ext cx="35495" cy="20845"/>
            </a:xfrm>
            <a:custGeom>
              <a:avLst/>
              <a:gdLst/>
              <a:ahLst/>
              <a:cxnLst/>
              <a:rect l="l" t="t" r="r" b="b"/>
              <a:pathLst>
                <a:path w="722" h="424" extrusionOk="0">
                  <a:moveTo>
                    <a:pt x="447" y="37"/>
                  </a:moveTo>
                  <a:cubicBezTo>
                    <a:pt x="462" y="37"/>
                    <a:pt x="476" y="38"/>
                    <a:pt x="490" y="40"/>
                  </a:cubicBezTo>
                  <a:cubicBezTo>
                    <a:pt x="556" y="44"/>
                    <a:pt x="607" y="58"/>
                    <a:pt x="645" y="73"/>
                  </a:cubicBezTo>
                  <a:lnTo>
                    <a:pt x="645" y="73"/>
                  </a:lnTo>
                  <a:cubicBezTo>
                    <a:pt x="612" y="100"/>
                    <a:pt x="564" y="138"/>
                    <a:pt x="504" y="179"/>
                  </a:cubicBezTo>
                  <a:cubicBezTo>
                    <a:pt x="442" y="223"/>
                    <a:pt x="367" y="272"/>
                    <a:pt x="276" y="315"/>
                  </a:cubicBezTo>
                  <a:cubicBezTo>
                    <a:pt x="232" y="337"/>
                    <a:pt x="184" y="363"/>
                    <a:pt x="137" y="371"/>
                  </a:cubicBezTo>
                  <a:cubicBezTo>
                    <a:pt x="127" y="374"/>
                    <a:pt x="118" y="375"/>
                    <a:pt x="109" y="375"/>
                  </a:cubicBezTo>
                  <a:cubicBezTo>
                    <a:pt x="73" y="375"/>
                    <a:pt x="46" y="353"/>
                    <a:pt x="53" y="315"/>
                  </a:cubicBezTo>
                  <a:cubicBezTo>
                    <a:pt x="75" y="219"/>
                    <a:pt x="167" y="135"/>
                    <a:pt x="246" y="92"/>
                  </a:cubicBezTo>
                  <a:cubicBezTo>
                    <a:pt x="312" y="54"/>
                    <a:pt x="384" y="37"/>
                    <a:pt x="447" y="37"/>
                  </a:cubicBezTo>
                  <a:close/>
                  <a:moveTo>
                    <a:pt x="444" y="1"/>
                  </a:moveTo>
                  <a:cubicBezTo>
                    <a:pt x="293" y="1"/>
                    <a:pt x="76" y="84"/>
                    <a:pt x="5" y="311"/>
                  </a:cubicBezTo>
                  <a:cubicBezTo>
                    <a:pt x="0" y="345"/>
                    <a:pt x="14" y="389"/>
                    <a:pt x="48" y="407"/>
                  </a:cubicBezTo>
                  <a:cubicBezTo>
                    <a:pt x="69" y="420"/>
                    <a:pt x="89" y="423"/>
                    <a:pt x="108" y="423"/>
                  </a:cubicBezTo>
                  <a:cubicBezTo>
                    <a:pt x="123" y="423"/>
                    <a:pt x="136" y="421"/>
                    <a:pt x="149" y="420"/>
                  </a:cubicBezTo>
                  <a:cubicBezTo>
                    <a:pt x="206" y="403"/>
                    <a:pt x="250" y="377"/>
                    <a:pt x="298" y="355"/>
                  </a:cubicBezTo>
                  <a:cubicBezTo>
                    <a:pt x="389" y="306"/>
                    <a:pt x="464" y="254"/>
                    <a:pt x="525" y="210"/>
                  </a:cubicBezTo>
                  <a:cubicBezTo>
                    <a:pt x="588" y="159"/>
                    <a:pt x="635" y="113"/>
                    <a:pt x="664" y="81"/>
                  </a:cubicBezTo>
                  <a:lnTo>
                    <a:pt x="664" y="81"/>
                  </a:lnTo>
                  <a:cubicBezTo>
                    <a:pt x="695" y="94"/>
                    <a:pt x="714" y="106"/>
                    <a:pt x="720" y="106"/>
                  </a:cubicBezTo>
                  <a:cubicBezTo>
                    <a:pt x="721" y="106"/>
                    <a:pt x="721" y="106"/>
                    <a:pt x="722" y="105"/>
                  </a:cubicBezTo>
                  <a:cubicBezTo>
                    <a:pt x="722" y="105"/>
                    <a:pt x="706" y="90"/>
                    <a:pt x="674" y="69"/>
                  </a:cubicBezTo>
                  <a:lnTo>
                    <a:pt x="674" y="69"/>
                  </a:lnTo>
                  <a:cubicBezTo>
                    <a:pt x="693" y="48"/>
                    <a:pt x="701" y="36"/>
                    <a:pt x="700" y="36"/>
                  </a:cubicBezTo>
                  <a:cubicBezTo>
                    <a:pt x="699" y="35"/>
                    <a:pt x="699" y="35"/>
                    <a:pt x="698" y="35"/>
                  </a:cubicBezTo>
                  <a:cubicBezTo>
                    <a:pt x="694" y="35"/>
                    <a:pt x="681" y="45"/>
                    <a:pt x="661" y="61"/>
                  </a:cubicBezTo>
                  <a:lnTo>
                    <a:pt x="661" y="61"/>
                  </a:lnTo>
                  <a:cubicBezTo>
                    <a:pt x="625" y="40"/>
                    <a:pt x="567" y="13"/>
                    <a:pt x="494" y="4"/>
                  </a:cubicBezTo>
                  <a:cubicBezTo>
                    <a:pt x="478" y="2"/>
                    <a:pt x="462" y="1"/>
                    <a:pt x="4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3334;p48">
              <a:extLst>
                <a:ext uri="{FF2B5EF4-FFF2-40B4-BE49-F238E27FC236}">
                  <a16:creationId xmlns:a16="http://schemas.microsoft.com/office/drawing/2014/main" id="{1F489CB0-4800-2C06-7F0D-95B0CF6B5037}"/>
                </a:ext>
              </a:extLst>
            </p:cNvPr>
            <p:cNvSpPr/>
            <p:nvPr/>
          </p:nvSpPr>
          <p:spPr>
            <a:xfrm>
              <a:off x="8109184" y="4377590"/>
              <a:ext cx="14208" cy="26007"/>
            </a:xfrm>
            <a:custGeom>
              <a:avLst/>
              <a:gdLst/>
              <a:ahLst/>
              <a:cxnLst/>
              <a:rect l="l" t="t" r="r" b="b"/>
              <a:pathLst>
                <a:path w="289" h="529" extrusionOk="0">
                  <a:moveTo>
                    <a:pt x="131" y="0"/>
                  </a:moveTo>
                  <a:cubicBezTo>
                    <a:pt x="113" y="0"/>
                    <a:pt x="95" y="5"/>
                    <a:pt x="79" y="16"/>
                  </a:cubicBezTo>
                  <a:cubicBezTo>
                    <a:pt x="0" y="87"/>
                    <a:pt x="18" y="182"/>
                    <a:pt x="27" y="252"/>
                  </a:cubicBezTo>
                  <a:cubicBezTo>
                    <a:pt x="40" y="323"/>
                    <a:pt x="71" y="383"/>
                    <a:pt x="105" y="427"/>
                  </a:cubicBezTo>
                  <a:cubicBezTo>
                    <a:pt x="170" y="507"/>
                    <a:pt x="237" y="529"/>
                    <a:pt x="248" y="529"/>
                  </a:cubicBezTo>
                  <a:cubicBezTo>
                    <a:pt x="250" y="529"/>
                    <a:pt x="250" y="529"/>
                    <a:pt x="250" y="528"/>
                  </a:cubicBezTo>
                  <a:cubicBezTo>
                    <a:pt x="254" y="519"/>
                    <a:pt x="188" y="493"/>
                    <a:pt x="132" y="405"/>
                  </a:cubicBezTo>
                  <a:cubicBezTo>
                    <a:pt x="105" y="366"/>
                    <a:pt x="79" y="309"/>
                    <a:pt x="67" y="244"/>
                  </a:cubicBezTo>
                  <a:cubicBezTo>
                    <a:pt x="57" y="182"/>
                    <a:pt x="57" y="95"/>
                    <a:pt x="105" y="56"/>
                  </a:cubicBezTo>
                  <a:cubicBezTo>
                    <a:pt x="115" y="49"/>
                    <a:pt x="124" y="46"/>
                    <a:pt x="134" y="46"/>
                  </a:cubicBezTo>
                  <a:cubicBezTo>
                    <a:pt x="176" y="46"/>
                    <a:pt x="213" y="110"/>
                    <a:pt x="224" y="161"/>
                  </a:cubicBezTo>
                  <a:cubicBezTo>
                    <a:pt x="241" y="226"/>
                    <a:pt x="250" y="287"/>
                    <a:pt x="254" y="339"/>
                  </a:cubicBezTo>
                  <a:cubicBezTo>
                    <a:pt x="263" y="444"/>
                    <a:pt x="254" y="510"/>
                    <a:pt x="259" y="510"/>
                  </a:cubicBezTo>
                  <a:cubicBezTo>
                    <a:pt x="267" y="510"/>
                    <a:pt x="289" y="450"/>
                    <a:pt x="289" y="339"/>
                  </a:cubicBezTo>
                  <a:cubicBezTo>
                    <a:pt x="289" y="283"/>
                    <a:pt x="281" y="218"/>
                    <a:pt x="263" y="152"/>
                  </a:cubicBezTo>
                  <a:cubicBezTo>
                    <a:pt x="254" y="117"/>
                    <a:pt x="241" y="77"/>
                    <a:pt x="214" y="43"/>
                  </a:cubicBezTo>
                  <a:cubicBezTo>
                    <a:pt x="200" y="19"/>
                    <a:pt x="166" y="0"/>
                    <a:pt x="1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3335;p48">
              <a:extLst>
                <a:ext uri="{FF2B5EF4-FFF2-40B4-BE49-F238E27FC236}">
                  <a16:creationId xmlns:a16="http://schemas.microsoft.com/office/drawing/2014/main" id="{64193458-56C5-2800-CE7E-E11EEDF405AD}"/>
                </a:ext>
              </a:extLst>
            </p:cNvPr>
            <p:cNvSpPr/>
            <p:nvPr/>
          </p:nvSpPr>
          <p:spPr>
            <a:xfrm>
              <a:off x="8230813" y="4248783"/>
              <a:ext cx="26056" cy="85592"/>
            </a:xfrm>
            <a:custGeom>
              <a:avLst/>
              <a:gdLst/>
              <a:ahLst/>
              <a:cxnLst/>
              <a:rect l="l" t="t" r="r" b="b"/>
              <a:pathLst>
                <a:path w="530" h="1741" extrusionOk="0">
                  <a:moveTo>
                    <a:pt x="524" y="1"/>
                  </a:moveTo>
                  <a:cubicBezTo>
                    <a:pt x="519" y="1"/>
                    <a:pt x="494" y="17"/>
                    <a:pt x="459" y="40"/>
                  </a:cubicBezTo>
                  <a:cubicBezTo>
                    <a:pt x="420" y="71"/>
                    <a:pt x="363" y="119"/>
                    <a:pt x="306" y="189"/>
                  </a:cubicBezTo>
                  <a:cubicBezTo>
                    <a:pt x="188" y="325"/>
                    <a:pt x="62" y="552"/>
                    <a:pt x="31" y="827"/>
                  </a:cubicBezTo>
                  <a:cubicBezTo>
                    <a:pt x="1" y="1103"/>
                    <a:pt x="79" y="1352"/>
                    <a:pt x="162" y="1509"/>
                  </a:cubicBezTo>
                  <a:cubicBezTo>
                    <a:pt x="205" y="1588"/>
                    <a:pt x="249" y="1648"/>
                    <a:pt x="280" y="1684"/>
                  </a:cubicBezTo>
                  <a:cubicBezTo>
                    <a:pt x="315" y="1723"/>
                    <a:pt x="336" y="1741"/>
                    <a:pt x="336" y="1741"/>
                  </a:cubicBezTo>
                  <a:cubicBezTo>
                    <a:pt x="346" y="1732"/>
                    <a:pt x="271" y="1654"/>
                    <a:pt x="193" y="1491"/>
                  </a:cubicBezTo>
                  <a:cubicBezTo>
                    <a:pt x="118" y="1339"/>
                    <a:pt x="48" y="1098"/>
                    <a:pt x="74" y="831"/>
                  </a:cubicBezTo>
                  <a:cubicBezTo>
                    <a:pt x="106" y="565"/>
                    <a:pt x="223" y="347"/>
                    <a:pt x="332" y="211"/>
                  </a:cubicBezTo>
                  <a:cubicBezTo>
                    <a:pt x="441" y="71"/>
                    <a:pt x="529" y="6"/>
                    <a:pt x="525" y="2"/>
                  </a:cubicBezTo>
                  <a:cubicBezTo>
                    <a:pt x="525" y="1"/>
                    <a:pt x="525" y="1"/>
                    <a:pt x="5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3336;p48">
              <a:extLst>
                <a:ext uri="{FF2B5EF4-FFF2-40B4-BE49-F238E27FC236}">
                  <a16:creationId xmlns:a16="http://schemas.microsoft.com/office/drawing/2014/main" id="{F326BF29-003E-82E9-E074-C865FBD31BD0}"/>
                </a:ext>
              </a:extLst>
            </p:cNvPr>
            <p:cNvSpPr/>
            <p:nvPr/>
          </p:nvSpPr>
          <p:spPr>
            <a:xfrm>
              <a:off x="8186321" y="4207289"/>
              <a:ext cx="56979" cy="54030"/>
            </a:xfrm>
            <a:custGeom>
              <a:avLst/>
              <a:gdLst/>
              <a:ahLst/>
              <a:cxnLst/>
              <a:rect l="l" t="t" r="r" b="b"/>
              <a:pathLst>
                <a:path w="1159" h="1099" extrusionOk="0">
                  <a:moveTo>
                    <a:pt x="10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11"/>
                    <a:pt x="250" y="264"/>
                    <a:pt x="565" y="566"/>
                  </a:cubicBezTo>
                  <a:cubicBezTo>
                    <a:pt x="873" y="866"/>
                    <a:pt x="1132" y="1099"/>
                    <a:pt x="1149" y="1099"/>
                  </a:cubicBezTo>
                  <a:cubicBezTo>
                    <a:pt x="1150" y="1099"/>
                    <a:pt x="1150" y="1099"/>
                    <a:pt x="1150" y="1098"/>
                  </a:cubicBezTo>
                  <a:cubicBezTo>
                    <a:pt x="1158" y="1090"/>
                    <a:pt x="910" y="836"/>
                    <a:pt x="595" y="535"/>
                  </a:cubicBezTo>
                  <a:cubicBezTo>
                    <a:pt x="288" y="237"/>
                    <a:pt x="32" y="1"/>
                    <a:pt x="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3337;p48">
              <a:extLst>
                <a:ext uri="{FF2B5EF4-FFF2-40B4-BE49-F238E27FC236}">
                  <a16:creationId xmlns:a16="http://schemas.microsoft.com/office/drawing/2014/main" id="{2FAADBC6-091D-1AF1-BBCF-3EAE206D668A}"/>
                </a:ext>
              </a:extLst>
            </p:cNvPr>
            <p:cNvSpPr/>
            <p:nvPr/>
          </p:nvSpPr>
          <p:spPr>
            <a:xfrm>
              <a:off x="8178995" y="4339243"/>
              <a:ext cx="39625" cy="39625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795" y="1"/>
                  </a:moveTo>
                  <a:cubicBezTo>
                    <a:pt x="775" y="1"/>
                    <a:pt x="616" y="190"/>
                    <a:pt x="403" y="407"/>
                  </a:cubicBezTo>
                  <a:cubicBezTo>
                    <a:pt x="189" y="631"/>
                    <a:pt x="1" y="796"/>
                    <a:pt x="10" y="805"/>
                  </a:cubicBezTo>
                  <a:cubicBezTo>
                    <a:pt x="10" y="805"/>
                    <a:pt x="11" y="806"/>
                    <a:pt x="12" y="806"/>
                  </a:cubicBezTo>
                  <a:cubicBezTo>
                    <a:pt x="35" y="806"/>
                    <a:pt x="229" y="652"/>
                    <a:pt x="438" y="438"/>
                  </a:cubicBezTo>
                  <a:cubicBezTo>
                    <a:pt x="656" y="215"/>
                    <a:pt x="805" y="6"/>
                    <a:pt x="797" y="1"/>
                  </a:cubicBezTo>
                  <a:cubicBezTo>
                    <a:pt x="796" y="1"/>
                    <a:pt x="796" y="1"/>
                    <a:pt x="7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3338;p48">
              <a:extLst>
                <a:ext uri="{FF2B5EF4-FFF2-40B4-BE49-F238E27FC236}">
                  <a16:creationId xmlns:a16="http://schemas.microsoft.com/office/drawing/2014/main" id="{74BE19CD-4305-7CFD-A766-77B295AF3148}"/>
                </a:ext>
              </a:extLst>
            </p:cNvPr>
            <p:cNvSpPr/>
            <p:nvPr/>
          </p:nvSpPr>
          <p:spPr>
            <a:xfrm>
              <a:off x="8243104" y="4312843"/>
              <a:ext cx="5801" cy="11062"/>
            </a:xfrm>
            <a:custGeom>
              <a:avLst/>
              <a:gdLst/>
              <a:ahLst/>
              <a:cxnLst/>
              <a:rect l="l" t="t" r="r" b="b"/>
              <a:pathLst>
                <a:path w="118" h="225" extrusionOk="0">
                  <a:moveTo>
                    <a:pt x="20" y="0"/>
                  </a:moveTo>
                  <a:lnTo>
                    <a:pt x="20" y="0"/>
                  </a:lnTo>
                  <a:cubicBezTo>
                    <a:pt x="7" y="0"/>
                    <a:pt x="0" y="59"/>
                    <a:pt x="25" y="127"/>
                  </a:cubicBezTo>
                  <a:cubicBezTo>
                    <a:pt x="49" y="187"/>
                    <a:pt x="91" y="225"/>
                    <a:pt x="105" y="225"/>
                  </a:cubicBezTo>
                  <a:cubicBezTo>
                    <a:pt x="106" y="225"/>
                    <a:pt x="108" y="224"/>
                    <a:pt x="108" y="224"/>
                  </a:cubicBezTo>
                  <a:cubicBezTo>
                    <a:pt x="118" y="214"/>
                    <a:pt x="92" y="171"/>
                    <a:pt x="70" y="109"/>
                  </a:cubicBezTo>
                  <a:cubicBezTo>
                    <a:pt x="43" y="49"/>
                    <a:pt x="34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3339;p48">
              <a:extLst>
                <a:ext uri="{FF2B5EF4-FFF2-40B4-BE49-F238E27FC236}">
                  <a16:creationId xmlns:a16="http://schemas.microsoft.com/office/drawing/2014/main" id="{7E8C323F-3B76-5698-02EF-747EC1ED19FE}"/>
                </a:ext>
              </a:extLst>
            </p:cNvPr>
            <p:cNvSpPr/>
            <p:nvPr/>
          </p:nvSpPr>
          <p:spPr>
            <a:xfrm>
              <a:off x="8240449" y="4290522"/>
              <a:ext cx="2458" cy="10127"/>
            </a:xfrm>
            <a:custGeom>
              <a:avLst/>
              <a:gdLst/>
              <a:ahLst/>
              <a:cxnLst/>
              <a:rect l="l" t="t" r="r" b="b"/>
              <a:pathLst>
                <a:path w="50" h="206" extrusionOk="0">
                  <a:moveTo>
                    <a:pt x="23" y="0"/>
                  </a:moveTo>
                  <a:cubicBezTo>
                    <a:pt x="9" y="0"/>
                    <a:pt x="1" y="48"/>
                    <a:pt x="1" y="105"/>
                  </a:cubicBezTo>
                  <a:cubicBezTo>
                    <a:pt x="1" y="162"/>
                    <a:pt x="14" y="206"/>
                    <a:pt x="27" y="206"/>
                  </a:cubicBezTo>
                  <a:cubicBezTo>
                    <a:pt x="41" y="206"/>
                    <a:pt x="49" y="162"/>
                    <a:pt x="49" y="105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3340;p48">
              <a:extLst>
                <a:ext uri="{FF2B5EF4-FFF2-40B4-BE49-F238E27FC236}">
                  <a16:creationId xmlns:a16="http://schemas.microsoft.com/office/drawing/2014/main" id="{D86A8E9B-AF9B-2223-131F-4E1D415BBAB6}"/>
                </a:ext>
              </a:extLst>
            </p:cNvPr>
            <p:cNvSpPr/>
            <p:nvPr/>
          </p:nvSpPr>
          <p:spPr>
            <a:xfrm>
              <a:off x="8243792" y="4270562"/>
              <a:ext cx="6637" cy="10324"/>
            </a:xfrm>
            <a:custGeom>
              <a:avLst/>
              <a:gdLst/>
              <a:ahLst/>
              <a:cxnLst/>
              <a:rect l="l" t="t" r="r" b="b"/>
              <a:pathLst>
                <a:path w="135" h="210" extrusionOk="0">
                  <a:moveTo>
                    <a:pt x="121" y="1"/>
                  </a:moveTo>
                  <a:cubicBezTo>
                    <a:pt x="102" y="1"/>
                    <a:pt x="58" y="28"/>
                    <a:pt x="29" y="83"/>
                  </a:cubicBezTo>
                  <a:cubicBezTo>
                    <a:pt x="0" y="150"/>
                    <a:pt x="14" y="209"/>
                    <a:pt x="24" y="209"/>
                  </a:cubicBezTo>
                  <a:cubicBezTo>
                    <a:pt x="24" y="209"/>
                    <a:pt x="25" y="209"/>
                    <a:pt x="25" y="209"/>
                  </a:cubicBezTo>
                  <a:cubicBezTo>
                    <a:pt x="38" y="209"/>
                    <a:pt x="46" y="157"/>
                    <a:pt x="72" y="104"/>
                  </a:cubicBezTo>
                  <a:cubicBezTo>
                    <a:pt x="99" y="52"/>
                    <a:pt x="134" y="13"/>
                    <a:pt x="130" y="4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3341;p48">
              <a:extLst>
                <a:ext uri="{FF2B5EF4-FFF2-40B4-BE49-F238E27FC236}">
                  <a16:creationId xmlns:a16="http://schemas.microsoft.com/office/drawing/2014/main" id="{F7C7AF74-C2A6-DB24-C5F7-81F68E540EA8}"/>
                </a:ext>
              </a:extLst>
            </p:cNvPr>
            <p:cNvSpPr/>
            <p:nvPr/>
          </p:nvSpPr>
          <p:spPr>
            <a:xfrm>
              <a:off x="8254460" y="4257829"/>
              <a:ext cx="3687" cy="5900"/>
            </a:xfrm>
            <a:custGeom>
              <a:avLst/>
              <a:gdLst/>
              <a:ahLst/>
              <a:cxnLst/>
              <a:rect l="l" t="t" r="r" b="b"/>
              <a:pathLst>
                <a:path w="75" h="120" extrusionOk="0">
                  <a:moveTo>
                    <a:pt x="57" y="0"/>
                  </a:moveTo>
                  <a:cubicBezTo>
                    <a:pt x="44" y="0"/>
                    <a:pt x="25" y="21"/>
                    <a:pt x="13" y="48"/>
                  </a:cubicBezTo>
                  <a:cubicBezTo>
                    <a:pt x="0" y="84"/>
                    <a:pt x="0" y="110"/>
                    <a:pt x="8" y="119"/>
                  </a:cubicBezTo>
                  <a:cubicBezTo>
                    <a:pt x="10" y="119"/>
                    <a:pt x="11" y="119"/>
                    <a:pt x="12" y="119"/>
                  </a:cubicBezTo>
                  <a:cubicBezTo>
                    <a:pt x="26" y="119"/>
                    <a:pt x="45" y="98"/>
                    <a:pt x="57" y="70"/>
                  </a:cubicBezTo>
                  <a:cubicBezTo>
                    <a:pt x="70" y="36"/>
                    <a:pt x="75" y="10"/>
                    <a:pt x="61" y="1"/>
                  </a:cubicBezTo>
                  <a:cubicBezTo>
                    <a:pt x="60" y="1"/>
                    <a:pt x="58" y="0"/>
                    <a:pt x="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3342;p48">
              <a:extLst>
                <a:ext uri="{FF2B5EF4-FFF2-40B4-BE49-F238E27FC236}">
                  <a16:creationId xmlns:a16="http://schemas.microsoft.com/office/drawing/2014/main" id="{69D34C0A-50D1-544B-2594-63D0E93FF0B7}"/>
                </a:ext>
              </a:extLst>
            </p:cNvPr>
            <p:cNvSpPr/>
            <p:nvPr/>
          </p:nvSpPr>
          <p:spPr>
            <a:xfrm>
              <a:off x="7422083" y="4407383"/>
              <a:ext cx="353478" cy="154370"/>
            </a:xfrm>
            <a:custGeom>
              <a:avLst/>
              <a:gdLst/>
              <a:ahLst/>
              <a:cxnLst/>
              <a:rect l="l" t="t" r="r" b="b"/>
              <a:pathLst>
                <a:path w="7190" h="3140" extrusionOk="0">
                  <a:moveTo>
                    <a:pt x="3340" y="1"/>
                  </a:moveTo>
                  <a:lnTo>
                    <a:pt x="3288" y="2054"/>
                  </a:lnTo>
                  <a:cubicBezTo>
                    <a:pt x="3288" y="2054"/>
                    <a:pt x="1" y="2736"/>
                    <a:pt x="787" y="2990"/>
                  </a:cubicBezTo>
                  <a:cubicBezTo>
                    <a:pt x="1150" y="3106"/>
                    <a:pt x="2468" y="3140"/>
                    <a:pt x="3810" y="3140"/>
                  </a:cubicBezTo>
                  <a:cubicBezTo>
                    <a:pt x="5090" y="3140"/>
                    <a:pt x="6392" y="3109"/>
                    <a:pt x="6911" y="3090"/>
                  </a:cubicBezTo>
                  <a:lnTo>
                    <a:pt x="7151" y="3077"/>
                  </a:lnTo>
                  <a:lnTo>
                    <a:pt x="7189" y="66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3343;p48">
              <a:extLst>
                <a:ext uri="{FF2B5EF4-FFF2-40B4-BE49-F238E27FC236}">
                  <a16:creationId xmlns:a16="http://schemas.microsoft.com/office/drawing/2014/main" id="{00334E89-1880-ED34-1A68-5E9F872FC42A}"/>
                </a:ext>
              </a:extLst>
            </p:cNvPr>
            <p:cNvSpPr/>
            <p:nvPr/>
          </p:nvSpPr>
          <p:spPr>
            <a:xfrm>
              <a:off x="7704868" y="4502711"/>
              <a:ext cx="69663" cy="53390"/>
            </a:xfrm>
            <a:custGeom>
              <a:avLst/>
              <a:gdLst/>
              <a:ahLst/>
              <a:cxnLst/>
              <a:rect l="l" t="t" r="r" b="b"/>
              <a:pathLst>
                <a:path w="1417" h="1086" extrusionOk="0">
                  <a:moveTo>
                    <a:pt x="1300" y="1"/>
                  </a:moveTo>
                  <a:cubicBezTo>
                    <a:pt x="1013" y="1"/>
                    <a:pt x="738" y="99"/>
                    <a:pt x="507" y="273"/>
                  </a:cubicBezTo>
                  <a:cubicBezTo>
                    <a:pt x="249" y="465"/>
                    <a:pt x="61" y="763"/>
                    <a:pt x="1" y="1086"/>
                  </a:cubicBezTo>
                  <a:lnTo>
                    <a:pt x="1394" y="1086"/>
                  </a:lnTo>
                  <a:lnTo>
                    <a:pt x="1417" y="6"/>
                  </a:lnTo>
                  <a:cubicBezTo>
                    <a:pt x="1378" y="3"/>
                    <a:pt x="1339" y="1"/>
                    <a:pt x="1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3344;p48">
              <a:extLst>
                <a:ext uri="{FF2B5EF4-FFF2-40B4-BE49-F238E27FC236}">
                  <a16:creationId xmlns:a16="http://schemas.microsoft.com/office/drawing/2014/main" id="{9FE5990F-546B-95C9-67C8-595D01DD0D89}"/>
                </a:ext>
              </a:extLst>
            </p:cNvPr>
            <p:cNvSpPr/>
            <p:nvPr/>
          </p:nvSpPr>
          <p:spPr>
            <a:xfrm>
              <a:off x="7448091" y="4527489"/>
              <a:ext cx="325554" cy="34561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1150" y="1"/>
                  </a:moveTo>
                  <a:cubicBezTo>
                    <a:pt x="1150" y="1"/>
                    <a:pt x="0" y="311"/>
                    <a:pt x="141" y="503"/>
                  </a:cubicBezTo>
                  <a:cubicBezTo>
                    <a:pt x="229" y="628"/>
                    <a:pt x="2123" y="703"/>
                    <a:pt x="3971" y="703"/>
                  </a:cubicBezTo>
                  <a:cubicBezTo>
                    <a:pt x="4963" y="703"/>
                    <a:pt x="5942" y="681"/>
                    <a:pt x="6622" y="634"/>
                  </a:cubicBezTo>
                  <a:lnTo>
                    <a:pt x="6617" y="547"/>
                  </a:lnTo>
                  <a:lnTo>
                    <a:pt x="1482" y="503"/>
                  </a:lnTo>
                  <a:cubicBezTo>
                    <a:pt x="1482" y="503"/>
                    <a:pt x="1378" y="13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3345;p48">
              <a:extLst>
                <a:ext uri="{FF2B5EF4-FFF2-40B4-BE49-F238E27FC236}">
                  <a16:creationId xmlns:a16="http://schemas.microsoft.com/office/drawing/2014/main" id="{73C80D6C-A9D0-EEA1-BBD8-B0C09FD00AAD}"/>
                </a:ext>
              </a:extLst>
            </p:cNvPr>
            <p:cNvSpPr/>
            <p:nvPr/>
          </p:nvSpPr>
          <p:spPr>
            <a:xfrm>
              <a:off x="7502907" y="4525276"/>
              <a:ext cx="19321" cy="29940"/>
            </a:xfrm>
            <a:custGeom>
              <a:avLst/>
              <a:gdLst/>
              <a:ahLst/>
              <a:cxnLst/>
              <a:rect l="l" t="t" r="r" b="b"/>
              <a:pathLst>
                <a:path w="393" h="609" extrusionOk="0">
                  <a:moveTo>
                    <a:pt x="12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0" y="10"/>
                    <a:pt x="144" y="102"/>
                    <a:pt x="245" y="272"/>
                  </a:cubicBezTo>
                  <a:cubicBezTo>
                    <a:pt x="345" y="443"/>
                    <a:pt x="354" y="609"/>
                    <a:pt x="367" y="609"/>
                  </a:cubicBezTo>
                  <a:cubicBezTo>
                    <a:pt x="368" y="609"/>
                    <a:pt x="368" y="609"/>
                    <a:pt x="368" y="609"/>
                  </a:cubicBezTo>
                  <a:cubicBezTo>
                    <a:pt x="380" y="609"/>
                    <a:pt x="392" y="427"/>
                    <a:pt x="285" y="251"/>
                  </a:cubicBezTo>
                  <a:cubicBezTo>
                    <a:pt x="183" y="76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3346;p48">
              <a:extLst>
                <a:ext uri="{FF2B5EF4-FFF2-40B4-BE49-F238E27FC236}">
                  <a16:creationId xmlns:a16="http://schemas.microsoft.com/office/drawing/2014/main" id="{362A9A7D-F27D-3BF4-D554-CD8F55CC2896}"/>
                </a:ext>
              </a:extLst>
            </p:cNvPr>
            <p:cNvSpPr/>
            <p:nvPr/>
          </p:nvSpPr>
          <p:spPr>
            <a:xfrm>
              <a:off x="7567163" y="4511806"/>
              <a:ext cx="10767" cy="15978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14" y="0"/>
                  </a:moveTo>
                  <a:cubicBezTo>
                    <a:pt x="14" y="0"/>
                    <a:pt x="13" y="1"/>
                    <a:pt x="13" y="1"/>
                  </a:cubicBezTo>
                  <a:cubicBezTo>
                    <a:pt x="0" y="9"/>
                    <a:pt x="35" y="88"/>
                    <a:pt x="91" y="175"/>
                  </a:cubicBezTo>
                  <a:cubicBezTo>
                    <a:pt x="141" y="262"/>
                    <a:pt x="190" y="324"/>
                    <a:pt x="207" y="324"/>
                  </a:cubicBezTo>
                  <a:cubicBezTo>
                    <a:pt x="208" y="324"/>
                    <a:pt x="209" y="324"/>
                    <a:pt x="210" y="324"/>
                  </a:cubicBezTo>
                  <a:cubicBezTo>
                    <a:pt x="218" y="320"/>
                    <a:pt x="184" y="241"/>
                    <a:pt x="131" y="153"/>
                  </a:cubicBezTo>
                  <a:cubicBezTo>
                    <a:pt x="77" y="65"/>
                    <a:pt x="26" y="0"/>
                    <a:pt x="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3347;p48">
              <a:extLst>
                <a:ext uri="{FF2B5EF4-FFF2-40B4-BE49-F238E27FC236}">
                  <a16:creationId xmlns:a16="http://schemas.microsoft.com/office/drawing/2014/main" id="{F1CEF369-CFA7-6190-B3B1-A339E82A21E6}"/>
                </a:ext>
              </a:extLst>
            </p:cNvPr>
            <p:cNvSpPr/>
            <p:nvPr/>
          </p:nvSpPr>
          <p:spPr>
            <a:xfrm>
              <a:off x="7580879" y="4509102"/>
              <a:ext cx="12487" cy="10963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15" y="1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0" y="12"/>
                    <a:pt x="44" y="68"/>
                    <a:pt x="110" y="129"/>
                  </a:cubicBezTo>
                  <a:cubicBezTo>
                    <a:pt x="169" y="185"/>
                    <a:pt x="225" y="223"/>
                    <a:pt x="242" y="223"/>
                  </a:cubicBezTo>
                  <a:cubicBezTo>
                    <a:pt x="243" y="223"/>
                    <a:pt x="245" y="222"/>
                    <a:pt x="246" y="221"/>
                  </a:cubicBezTo>
                  <a:cubicBezTo>
                    <a:pt x="254" y="213"/>
                    <a:pt x="206" y="155"/>
                    <a:pt x="145" y="95"/>
                  </a:cubicBezTo>
                  <a:cubicBezTo>
                    <a:pt x="87" y="41"/>
                    <a:pt x="33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3348;p48">
              <a:extLst>
                <a:ext uri="{FF2B5EF4-FFF2-40B4-BE49-F238E27FC236}">
                  <a16:creationId xmlns:a16="http://schemas.microsoft.com/office/drawing/2014/main" id="{D1C7E3D4-24FB-DF35-AC37-1F84C144638D}"/>
                </a:ext>
              </a:extLst>
            </p:cNvPr>
            <p:cNvSpPr/>
            <p:nvPr/>
          </p:nvSpPr>
          <p:spPr>
            <a:xfrm>
              <a:off x="7583043" y="4501039"/>
              <a:ext cx="20058" cy="2409"/>
            </a:xfrm>
            <a:custGeom>
              <a:avLst/>
              <a:gdLst/>
              <a:ahLst/>
              <a:cxnLst/>
              <a:rect l="l" t="t" r="r" b="b"/>
              <a:pathLst>
                <a:path w="408" h="49" extrusionOk="0">
                  <a:moveTo>
                    <a:pt x="202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0" y="36"/>
                    <a:pt x="93" y="45"/>
                    <a:pt x="202" y="49"/>
                  </a:cubicBezTo>
                  <a:cubicBezTo>
                    <a:pt x="315" y="49"/>
                    <a:pt x="407" y="36"/>
                    <a:pt x="407" y="23"/>
                  </a:cubicBezTo>
                  <a:cubicBezTo>
                    <a:pt x="407" y="14"/>
                    <a:pt x="315" y="1"/>
                    <a:pt x="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3349;p48">
              <a:extLst>
                <a:ext uri="{FF2B5EF4-FFF2-40B4-BE49-F238E27FC236}">
                  <a16:creationId xmlns:a16="http://schemas.microsoft.com/office/drawing/2014/main" id="{CD110735-6447-B60D-E216-B90338DCFF51}"/>
                </a:ext>
              </a:extLst>
            </p:cNvPr>
            <p:cNvSpPr/>
            <p:nvPr/>
          </p:nvSpPr>
          <p:spPr>
            <a:xfrm>
              <a:off x="7583928" y="4489437"/>
              <a:ext cx="22762" cy="3392"/>
            </a:xfrm>
            <a:custGeom>
              <a:avLst/>
              <a:gdLst/>
              <a:ahLst/>
              <a:cxnLst/>
              <a:rect l="l" t="t" r="r" b="b"/>
              <a:pathLst>
                <a:path w="463" h="69" extrusionOk="0">
                  <a:moveTo>
                    <a:pt x="443" y="1"/>
                  </a:moveTo>
                  <a:cubicBezTo>
                    <a:pt x="409" y="1"/>
                    <a:pt x="327" y="15"/>
                    <a:pt x="232" y="18"/>
                  </a:cubicBezTo>
                  <a:cubicBezTo>
                    <a:pt x="105" y="27"/>
                    <a:pt x="4" y="18"/>
                    <a:pt x="4" y="31"/>
                  </a:cubicBezTo>
                  <a:cubicBezTo>
                    <a:pt x="1" y="43"/>
                    <a:pt x="78" y="68"/>
                    <a:pt x="187" y="68"/>
                  </a:cubicBezTo>
                  <a:cubicBezTo>
                    <a:pt x="201" y="68"/>
                    <a:pt x="216" y="68"/>
                    <a:pt x="232" y="67"/>
                  </a:cubicBezTo>
                  <a:cubicBezTo>
                    <a:pt x="363" y="57"/>
                    <a:pt x="463" y="18"/>
                    <a:pt x="458" y="5"/>
                  </a:cubicBezTo>
                  <a:cubicBezTo>
                    <a:pt x="457" y="2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3350;p48">
              <a:extLst>
                <a:ext uri="{FF2B5EF4-FFF2-40B4-BE49-F238E27FC236}">
                  <a16:creationId xmlns:a16="http://schemas.microsoft.com/office/drawing/2014/main" id="{2131CD00-0C79-6949-DDC3-54EEF8C45412}"/>
                </a:ext>
              </a:extLst>
            </p:cNvPr>
            <p:cNvSpPr/>
            <p:nvPr/>
          </p:nvSpPr>
          <p:spPr>
            <a:xfrm>
              <a:off x="7535355" y="4493665"/>
              <a:ext cx="35938" cy="20796"/>
            </a:xfrm>
            <a:custGeom>
              <a:avLst/>
              <a:gdLst/>
              <a:ahLst/>
              <a:cxnLst/>
              <a:rect l="l" t="t" r="r" b="b"/>
              <a:pathLst>
                <a:path w="731" h="423" extrusionOk="0">
                  <a:moveTo>
                    <a:pt x="235" y="47"/>
                  </a:moveTo>
                  <a:cubicBezTo>
                    <a:pt x="285" y="47"/>
                    <a:pt x="335" y="55"/>
                    <a:pt x="376" y="68"/>
                  </a:cubicBezTo>
                  <a:cubicBezTo>
                    <a:pt x="468" y="98"/>
                    <a:pt x="538" y="155"/>
                    <a:pt x="585" y="207"/>
                  </a:cubicBezTo>
                  <a:cubicBezTo>
                    <a:pt x="626" y="259"/>
                    <a:pt x="650" y="307"/>
                    <a:pt x="665" y="345"/>
                  </a:cubicBezTo>
                  <a:lnTo>
                    <a:pt x="665" y="345"/>
                  </a:lnTo>
                  <a:cubicBezTo>
                    <a:pt x="624" y="340"/>
                    <a:pt x="564" y="332"/>
                    <a:pt x="490" y="317"/>
                  </a:cubicBezTo>
                  <a:cubicBezTo>
                    <a:pt x="415" y="304"/>
                    <a:pt x="328" y="282"/>
                    <a:pt x="236" y="247"/>
                  </a:cubicBezTo>
                  <a:cubicBezTo>
                    <a:pt x="188" y="229"/>
                    <a:pt x="135" y="212"/>
                    <a:pt x="97" y="186"/>
                  </a:cubicBezTo>
                  <a:cubicBezTo>
                    <a:pt x="52" y="160"/>
                    <a:pt x="40" y="112"/>
                    <a:pt x="79" y="85"/>
                  </a:cubicBezTo>
                  <a:cubicBezTo>
                    <a:pt x="123" y="58"/>
                    <a:pt x="179" y="47"/>
                    <a:pt x="235" y="47"/>
                  </a:cubicBezTo>
                  <a:close/>
                  <a:moveTo>
                    <a:pt x="241" y="1"/>
                  </a:moveTo>
                  <a:cubicBezTo>
                    <a:pt x="180" y="1"/>
                    <a:pt x="116" y="14"/>
                    <a:pt x="52" y="46"/>
                  </a:cubicBezTo>
                  <a:cubicBezTo>
                    <a:pt x="22" y="68"/>
                    <a:pt x="0" y="108"/>
                    <a:pt x="14" y="146"/>
                  </a:cubicBezTo>
                  <a:cubicBezTo>
                    <a:pt x="22" y="181"/>
                    <a:pt x="48" y="207"/>
                    <a:pt x="70" y="225"/>
                  </a:cubicBezTo>
                  <a:cubicBezTo>
                    <a:pt x="123" y="255"/>
                    <a:pt x="175" y="269"/>
                    <a:pt x="223" y="286"/>
                  </a:cubicBezTo>
                  <a:cubicBezTo>
                    <a:pt x="319" y="321"/>
                    <a:pt x="407" y="338"/>
                    <a:pt x="486" y="352"/>
                  </a:cubicBezTo>
                  <a:cubicBezTo>
                    <a:pt x="550" y="361"/>
                    <a:pt x="603" y="364"/>
                    <a:pt x="643" y="364"/>
                  </a:cubicBezTo>
                  <a:cubicBezTo>
                    <a:pt x="654" y="364"/>
                    <a:pt x="664" y="364"/>
                    <a:pt x="673" y="364"/>
                  </a:cubicBezTo>
                  <a:lnTo>
                    <a:pt x="673" y="364"/>
                  </a:lnTo>
                  <a:cubicBezTo>
                    <a:pt x="686" y="400"/>
                    <a:pt x="690" y="422"/>
                    <a:pt x="695" y="422"/>
                  </a:cubicBezTo>
                  <a:cubicBezTo>
                    <a:pt x="695" y="422"/>
                    <a:pt x="695" y="422"/>
                    <a:pt x="695" y="422"/>
                  </a:cubicBezTo>
                  <a:cubicBezTo>
                    <a:pt x="695" y="422"/>
                    <a:pt x="695" y="402"/>
                    <a:pt x="687" y="363"/>
                  </a:cubicBezTo>
                  <a:lnTo>
                    <a:pt x="687" y="363"/>
                  </a:lnTo>
                  <a:cubicBezTo>
                    <a:pt x="715" y="361"/>
                    <a:pt x="730" y="358"/>
                    <a:pt x="730" y="356"/>
                  </a:cubicBezTo>
                  <a:cubicBezTo>
                    <a:pt x="730" y="353"/>
                    <a:pt x="714" y="351"/>
                    <a:pt x="684" y="347"/>
                  </a:cubicBezTo>
                  <a:lnTo>
                    <a:pt x="684" y="347"/>
                  </a:lnTo>
                  <a:cubicBezTo>
                    <a:pt x="675" y="304"/>
                    <a:pt x="653" y="247"/>
                    <a:pt x="612" y="190"/>
                  </a:cubicBezTo>
                  <a:cubicBezTo>
                    <a:pt x="548" y="98"/>
                    <a:pt x="405" y="1"/>
                    <a:pt x="2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3351;p48">
              <a:extLst>
                <a:ext uri="{FF2B5EF4-FFF2-40B4-BE49-F238E27FC236}">
                  <a16:creationId xmlns:a16="http://schemas.microsoft.com/office/drawing/2014/main" id="{665FCEBD-BA91-798E-D269-111818B5D814}"/>
                </a:ext>
              </a:extLst>
            </p:cNvPr>
            <p:cNvSpPr/>
            <p:nvPr/>
          </p:nvSpPr>
          <p:spPr>
            <a:xfrm>
              <a:off x="7566278" y="4488306"/>
              <a:ext cx="18485" cy="23549"/>
            </a:xfrm>
            <a:custGeom>
              <a:avLst/>
              <a:gdLst/>
              <a:ahLst/>
              <a:cxnLst/>
              <a:rect l="l" t="t" r="r" b="b"/>
              <a:pathLst>
                <a:path w="376" h="479" extrusionOk="0">
                  <a:moveTo>
                    <a:pt x="277" y="1"/>
                  </a:moveTo>
                  <a:cubicBezTo>
                    <a:pt x="178" y="1"/>
                    <a:pt x="125" y="74"/>
                    <a:pt x="83" y="124"/>
                  </a:cubicBezTo>
                  <a:cubicBezTo>
                    <a:pt x="40" y="185"/>
                    <a:pt x="18" y="251"/>
                    <a:pt x="14" y="304"/>
                  </a:cubicBezTo>
                  <a:cubicBezTo>
                    <a:pt x="0" y="417"/>
                    <a:pt x="35" y="479"/>
                    <a:pt x="40" y="479"/>
                  </a:cubicBezTo>
                  <a:cubicBezTo>
                    <a:pt x="44" y="473"/>
                    <a:pt x="22" y="408"/>
                    <a:pt x="44" y="308"/>
                  </a:cubicBezTo>
                  <a:cubicBezTo>
                    <a:pt x="57" y="260"/>
                    <a:pt x="79" y="203"/>
                    <a:pt x="119" y="150"/>
                  </a:cubicBezTo>
                  <a:cubicBezTo>
                    <a:pt x="156" y="104"/>
                    <a:pt x="215" y="45"/>
                    <a:pt x="278" y="45"/>
                  </a:cubicBezTo>
                  <a:cubicBezTo>
                    <a:pt x="280" y="45"/>
                    <a:pt x="282" y="45"/>
                    <a:pt x="285" y="46"/>
                  </a:cubicBezTo>
                  <a:cubicBezTo>
                    <a:pt x="345" y="59"/>
                    <a:pt x="319" y="155"/>
                    <a:pt x="285" y="203"/>
                  </a:cubicBezTo>
                  <a:cubicBezTo>
                    <a:pt x="250" y="264"/>
                    <a:pt x="214" y="312"/>
                    <a:pt x="180" y="352"/>
                  </a:cubicBezTo>
                  <a:cubicBezTo>
                    <a:pt x="109" y="430"/>
                    <a:pt x="53" y="465"/>
                    <a:pt x="57" y="473"/>
                  </a:cubicBezTo>
                  <a:cubicBezTo>
                    <a:pt x="57" y="474"/>
                    <a:pt x="58" y="474"/>
                    <a:pt x="59" y="474"/>
                  </a:cubicBezTo>
                  <a:cubicBezTo>
                    <a:pt x="70" y="474"/>
                    <a:pt x="129" y="442"/>
                    <a:pt x="202" y="374"/>
                  </a:cubicBezTo>
                  <a:cubicBezTo>
                    <a:pt x="241" y="338"/>
                    <a:pt x="285" y="290"/>
                    <a:pt x="323" y="229"/>
                  </a:cubicBezTo>
                  <a:cubicBezTo>
                    <a:pt x="341" y="199"/>
                    <a:pt x="359" y="159"/>
                    <a:pt x="367" y="116"/>
                  </a:cubicBezTo>
                  <a:cubicBezTo>
                    <a:pt x="376" y="76"/>
                    <a:pt x="350" y="11"/>
                    <a:pt x="293" y="2"/>
                  </a:cubicBezTo>
                  <a:cubicBezTo>
                    <a:pt x="288" y="1"/>
                    <a:pt x="282" y="1"/>
                    <a:pt x="2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3352;p48">
              <a:extLst>
                <a:ext uri="{FF2B5EF4-FFF2-40B4-BE49-F238E27FC236}">
                  <a16:creationId xmlns:a16="http://schemas.microsoft.com/office/drawing/2014/main" id="{A3F759D7-1D4B-DA30-6AC5-EA6A92CCC61A}"/>
                </a:ext>
              </a:extLst>
            </p:cNvPr>
            <p:cNvSpPr/>
            <p:nvPr/>
          </p:nvSpPr>
          <p:spPr>
            <a:xfrm>
              <a:off x="7705065" y="4500941"/>
              <a:ext cx="68385" cy="54079"/>
            </a:xfrm>
            <a:custGeom>
              <a:avLst/>
              <a:gdLst/>
              <a:ahLst/>
              <a:cxnLst/>
              <a:rect l="l" t="t" r="r" b="b"/>
              <a:pathLst>
                <a:path w="1391" h="1100" extrusionOk="0">
                  <a:moveTo>
                    <a:pt x="1170" y="1"/>
                  </a:moveTo>
                  <a:cubicBezTo>
                    <a:pt x="1149" y="1"/>
                    <a:pt x="1126" y="1"/>
                    <a:pt x="1102" y="3"/>
                  </a:cubicBezTo>
                  <a:cubicBezTo>
                    <a:pt x="923" y="12"/>
                    <a:pt x="673" y="77"/>
                    <a:pt x="451" y="243"/>
                  </a:cubicBezTo>
                  <a:cubicBezTo>
                    <a:pt x="233" y="414"/>
                    <a:pt x="106" y="641"/>
                    <a:pt x="53" y="811"/>
                  </a:cubicBezTo>
                  <a:cubicBezTo>
                    <a:pt x="23" y="898"/>
                    <a:pt x="9" y="968"/>
                    <a:pt x="5" y="1021"/>
                  </a:cubicBezTo>
                  <a:cubicBezTo>
                    <a:pt x="1" y="1069"/>
                    <a:pt x="1" y="1095"/>
                    <a:pt x="5" y="1100"/>
                  </a:cubicBezTo>
                  <a:cubicBezTo>
                    <a:pt x="13" y="1100"/>
                    <a:pt x="23" y="986"/>
                    <a:pt x="84" y="825"/>
                  </a:cubicBezTo>
                  <a:cubicBezTo>
                    <a:pt x="140" y="662"/>
                    <a:pt x="267" y="444"/>
                    <a:pt x="481" y="283"/>
                  </a:cubicBezTo>
                  <a:cubicBezTo>
                    <a:pt x="691" y="121"/>
                    <a:pt x="931" y="51"/>
                    <a:pt x="1106" y="38"/>
                  </a:cubicBezTo>
                  <a:cubicBezTo>
                    <a:pt x="1160" y="33"/>
                    <a:pt x="1208" y="31"/>
                    <a:pt x="1249" y="31"/>
                  </a:cubicBezTo>
                  <a:cubicBezTo>
                    <a:pt x="1314" y="31"/>
                    <a:pt x="1359" y="35"/>
                    <a:pt x="1379" y="35"/>
                  </a:cubicBezTo>
                  <a:cubicBezTo>
                    <a:pt x="1386" y="35"/>
                    <a:pt x="1390" y="35"/>
                    <a:pt x="1390" y="33"/>
                  </a:cubicBezTo>
                  <a:cubicBezTo>
                    <a:pt x="1390" y="29"/>
                    <a:pt x="1364" y="20"/>
                    <a:pt x="1316" y="12"/>
                  </a:cubicBezTo>
                  <a:cubicBezTo>
                    <a:pt x="1277" y="5"/>
                    <a:pt x="1229" y="1"/>
                    <a:pt x="11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3353;p48">
              <a:extLst>
                <a:ext uri="{FF2B5EF4-FFF2-40B4-BE49-F238E27FC236}">
                  <a16:creationId xmlns:a16="http://schemas.microsoft.com/office/drawing/2014/main" id="{1F9B9ADE-5CB0-167C-A4CA-84C912D9FEEC}"/>
                </a:ext>
              </a:extLst>
            </p:cNvPr>
            <p:cNvSpPr/>
            <p:nvPr/>
          </p:nvSpPr>
          <p:spPr>
            <a:xfrm>
              <a:off x="7753589" y="4423263"/>
              <a:ext cx="2655" cy="77824"/>
            </a:xfrm>
            <a:custGeom>
              <a:avLst/>
              <a:gdLst/>
              <a:ahLst/>
              <a:cxnLst/>
              <a:rect l="l" t="t" r="r" b="b"/>
              <a:pathLst>
                <a:path w="54" h="1583" extrusionOk="0">
                  <a:moveTo>
                    <a:pt x="32" y="1"/>
                  </a:moveTo>
                  <a:cubicBezTo>
                    <a:pt x="19" y="1"/>
                    <a:pt x="6" y="354"/>
                    <a:pt x="6" y="792"/>
                  </a:cubicBezTo>
                  <a:cubicBezTo>
                    <a:pt x="1" y="1229"/>
                    <a:pt x="10" y="1583"/>
                    <a:pt x="23" y="1583"/>
                  </a:cubicBezTo>
                  <a:cubicBezTo>
                    <a:pt x="23" y="1583"/>
                    <a:pt x="23" y="1583"/>
                    <a:pt x="23" y="1583"/>
                  </a:cubicBezTo>
                  <a:cubicBezTo>
                    <a:pt x="37" y="1583"/>
                    <a:pt x="49" y="1227"/>
                    <a:pt x="49" y="792"/>
                  </a:cubicBezTo>
                  <a:cubicBezTo>
                    <a:pt x="53" y="354"/>
                    <a:pt x="45" y="1"/>
                    <a:pt x="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3354;p48">
              <a:extLst>
                <a:ext uri="{FF2B5EF4-FFF2-40B4-BE49-F238E27FC236}">
                  <a16:creationId xmlns:a16="http://schemas.microsoft.com/office/drawing/2014/main" id="{81EED795-0A01-263D-0E33-96B45E65F5A0}"/>
                </a:ext>
              </a:extLst>
            </p:cNvPr>
            <p:cNvSpPr/>
            <p:nvPr/>
          </p:nvSpPr>
          <p:spPr>
            <a:xfrm>
              <a:off x="7625962" y="4536486"/>
              <a:ext cx="55504" cy="2901"/>
            </a:xfrm>
            <a:custGeom>
              <a:avLst/>
              <a:gdLst/>
              <a:ahLst/>
              <a:cxnLst/>
              <a:rect l="l" t="t" r="r" b="b"/>
              <a:pathLst>
                <a:path w="1129" h="59" extrusionOk="0">
                  <a:moveTo>
                    <a:pt x="54" y="0"/>
                  </a:moveTo>
                  <a:cubicBezTo>
                    <a:pt x="21" y="0"/>
                    <a:pt x="2" y="2"/>
                    <a:pt x="1" y="5"/>
                  </a:cubicBezTo>
                  <a:cubicBezTo>
                    <a:pt x="1" y="14"/>
                    <a:pt x="251" y="58"/>
                    <a:pt x="565" y="58"/>
                  </a:cubicBezTo>
                  <a:cubicBezTo>
                    <a:pt x="581" y="58"/>
                    <a:pt x="597" y="58"/>
                    <a:pt x="613" y="58"/>
                  </a:cubicBezTo>
                  <a:cubicBezTo>
                    <a:pt x="905" y="58"/>
                    <a:pt x="1128" y="23"/>
                    <a:pt x="1128" y="14"/>
                  </a:cubicBezTo>
                  <a:cubicBezTo>
                    <a:pt x="1128" y="10"/>
                    <a:pt x="1100" y="8"/>
                    <a:pt x="1051" y="8"/>
                  </a:cubicBezTo>
                  <a:cubicBezTo>
                    <a:pt x="953" y="8"/>
                    <a:pt x="772" y="14"/>
                    <a:pt x="565" y="14"/>
                  </a:cubicBezTo>
                  <a:cubicBezTo>
                    <a:pt x="338" y="11"/>
                    <a:pt x="144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3355;p48">
              <a:extLst>
                <a:ext uri="{FF2B5EF4-FFF2-40B4-BE49-F238E27FC236}">
                  <a16:creationId xmlns:a16="http://schemas.microsoft.com/office/drawing/2014/main" id="{4BB6FE4C-B890-F337-5803-F371E16585AC}"/>
                </a:ext>
              </a:extLst>
            </p:cNvPr>
            <p:cNvSpPr/>
            <p:nvPr/>
          </p:nvSpPr>
          <p:spPr>
            <a:xfrm>
              <a:off x="7712587" y="4537518"/>
              <a:ext cx="6539" cy="10865"/>
            </a:xfrm>
            <a:custGeom>
              <a:avLst/>
              <a:gdLst/>
              <a:ahLst/>
              <a:cxnLst/>
              <a:rect l="l" t="t" r="r" b="b"/>
              <a:pathLst>
                <a:path w="133" h="221" extrusionOk="0">
                  <a:moveTo>
                    <a:pt x="118" y="1"/>
                  </a:moveTo>
                  <a:cubicBezTo>
                    <a:pt x="103" y="1"/>
                    <a:pt x="59" y="35"/>
                    <a:pt x="31" y="93"/>
                  </a:cubicBezTo>
                  <a:cubicBezTo>
                    <a:pt x="1" y="159"/>
                    <a:pt x="5" y="220"/>
                    <a:pt x="18" y="220"/>
                  </a:cubicBezTo>
                  <a:cubicBezTo>
                    <a:pt x="31" y="220"/>
                    <a:pt x="44" y="172"/>
                    <a:pt x="74" y="115"/>
                  </a:cubicBezTo>
                  <a:cubicBezTo>
                    <a:pt x="101" y="59"/>
                    <a:pt x="132" y="15"/>
                    <a:pt x="123" y="2"/>
                  </a:cubicBezTo>
                  <a:cubicBezTo>
                    <a:pt x="122" y="1"/>
                    <a:pt x="120" y="1"/>
                    <a:pt x="1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3356;p48">
              <a:extLst>
                <a:ext uri="{FF2B5EF4-FFF2-40B4-BE49-F238E27FC236}">
                  <a16:creationId xmlns:a16="http://schemas.microsoft.com/office/drawing/2014/main" id="{2736F577-C6A5-2D0E-FC42-206412E135BE}"/>
                </a:ext>
              </a:extLst>
            </p:cNvPr>
            <p:cNvSpPr/>
            <p:nvPr/>
          </p:nvSpPr>
          <p:spPr>
            <a:xfrm>
              <a:off x="7725222" y="4520311"/>
              <a:ext cx="8063" cy="7325"/>
            </a:xfrm>
            <a:custGeom>
              <a:avLst/>
              <a:gdLst/>
              <a:ahLst/>
              <a:cxnLst/>
              <a:rect l="l" t="t" r="r" b="b"/>
              <a:pathLst>
                <a:path w="164" h="149" extrusionOk="0">
                  <a:moveTo>
                    <a:pt x="149" y="0"/>
                  </a:moveTo>
                  <a:cubicBezTo>
                    <a:pt x="136" y="0"/>
                    <a:pt x="101" y="25"/>
                    <a:pt x="67" y="58"/>
                  </a:cubicBezTo>
                  <a:cubicBezTo>
                    <a:pt x="23" y="98"/>
                    <a:pt x="1" y="137"/>
                    <a:pt x="10" y="147"/>
                  </a:cubicBezTo>
                  <a:cubicBezTo>
                    <a:pt x="12" y="148"/>
                    <a:pt x="13" y="148"/>
                    <a:pt x="16" y="148"/>
                  </a:cubicBezTo>
                  <a:cubicBezTo>
                    <a:pt x="30" y="148"/>
                    <a:pt x="64" y="127"/>
                    <a:pt x="97" y="94"/>
                  </a:cubicBezTo>
                  <a:cubicBezTo>
                    <a:pt x="141" y="54"/>
                    <a:pt x="163" y="15"/>
                    <a:pt x="154" y="2"/>
                  </a:cubicBezTo>
                  <a:cubicBezTo>
                    <a:pt x="153" y="1"/>
                    <a:pt x="151" y="0"/>
                    <a:pt x="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3357;p48">
              <a:extLst>
                <a:ext uri="{FF2B5EF4-FFF2-40B4-BE49-F238E27FC236}">
                  <a16:creationId xmlns:a16="http://schemas.microsoft.com/office/drawing/2014/main" id="{EAD2BAB6-C544-3F92-D3FA-6520B11D8EFF}"/>
                </a:ext>
              </a:extLst>
            </p:cNvPr>
            <p:cNvSpPr/>
            <p:nvPr/>
          </p:nvSpPr>
          <p:spPr>
            <a:xfrm>
              <a:off x="7741790" y="4511757"/>
              <a:ext cx="11406" cy="4670"/>
            </a:xfrm>
            <a:custGeom>
              <a:avLst/>
              <a:gdLst/>
              <a:ahLst/>
              <a:cxnLst/>
              <a:rect l="l" t="t" r="r" b="b"/>
              <a:pathLst>
                <a:path w="232" h="95" extrusionOk="0">
                  <a:moveTo>
                    <a:pt x="164" y="1"/>
                  </a:moveTo>
                  <a:cubicBezTo>
                    <a:pt x="145" y="1"/>
                    <a:pt x="124" y="3"/>
                    <a:pt x="101" y="10"/>
                  </a:cubicBezTo>
                  <a:cubicBezTo>
                    <a:pt x="31" y="32"/>
                    <a:pt x="1" y="85"/>
                    <a:pt x="10" y="93"/>
                  </a:cubicBezTo>
                  <a:cubicBezTo>
                    <a:pt x="11" y="94"/>
                    <a:pt x="12" y="94"/>
                    <a:pt x="14" y="94"/>
                  </a:cubicBezTo>
                  <a:cubicBezTo>
                    <a:pt x="29" y="94"/>
                    <a:pt x="69" y="69"/>
                    <a:pt x="119" y="54"/>
                  </a:cubicBezTo>
                  <a:cubicBezTo>
                    <a:pt x="176" y="36"/>
                    <a:pt x="224" y="36"/>
                    <a:pt x="228" y="23"/>
                  </a:cubicBezTo>
                  <a:cubicBezTo>
                    <a:pt x="231" y="14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3358;p48">
              <a:extLst>
                <a:ext uri="{FF2B5EF4-FFF2-40B4-BE49-F238E27FC236}">
                  <a16:creationId xmlns:a16="http://schemas.microsoft.com/office/drawing/2014/main" id="{09D9DC36-328E-B325-87F4-7C1C0224642E}"/>
                </a:ext>
              </a:extLst>
            </p:cNvPr>
            <p:cNvSpPr/>
            <p:nvPr/>
          </p:nvSpPr>
          <p:spPr>
            <a:xfrm>
              <a:off x="7761356" y="4508954"/>
              <a:ext cx="6244" cy="2999"/>
            </a:xfrm>
            <a:custGeom>
              <a:avLst/>
              <a:gdLst/>
              <a:ahLst/>
              <a:cxnLst/>
              <a:rect l="l" t="t" r="r" b="b"/>
              <a:pathLst>
                <a:path w="127" h="61" extrusionOk="0">
                  <a:moveTo>
                    <a:pt x="100" y="0"/>
                  </a:moveTo>
                  <a:cubicBezTo>
                    <a:pt x="88" y="0"/>
                    <a:pt x="73" y="4"/>
                    <a:pt x="58" y="10"/>
                  </a:cubicBezTo>
                  <a:cubicBezTo>
                    <a:pt x="22" y="19"/>
                    <a:pt x="0" y="41"/>
                    <a:pt x="5" y="53"/>
                  </a:cubicBezTo>
                  <a:cubicBezTo>
                    <a:pt x="7" y="58"/>
                    <a:pt x="16" y="61"/>
                    <a:pt x="28" y="61"/>
                  </a:cubicBezTo>
                  <a:cubicBezTo>
                    <a:pt x="40" y="61"/>
                    <a:pt x="55" y="58"/>
                    <a:pt x="70" y="53"/>
                  </a:cubicBezTo>
                  <a:cubicBezTo>
                    <a:pt x="105" y="41"/>
                    <a:pt x="127" y="19"/>
                    <a:pt x="123" y="10"/>
                  </a:cubicBezTo>
                  <a:cubicBezTo>
                    <a:pt x="121" y="4"/>
                    <a:pt x="112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3359;p48">
              <a:extLst>
                <a:ext uri="{FF2B5EF4-FFF2-40B4-BE49-F238E27FC236}">
                  <a16:creationId xmlns:a16="http://schemas.microsoft.com/office/drawing/2014/main" id="{464970FE-C13E-866A-A8C7-AACA3BAEE1F9}"/>
                </a:ext>
              </a:extLst>
            </p:cNvPr>
            <p:cNvSpPr/>
            <p:nvPr/>
          </p:nvSpPr>
          <p:spPr>
            <a:xfrm>
              <a:off x="7378279" y="2300349"/>
              <a:ext cx="514191" cy="879370"/>
            </a:xfrm>
            <a:custGeom>
              <a:avLst/>
              <a:gdLst/>
              <a:ahLst/>
              <a:cxnLst/>
              <a:rect l="l" t="t" r="r" b="b"/>
              <a:pathLst>
                <a:path w="10459" h="17887" extrusionOk="0">
                  <a:moveTo>
                    <a:pt x="10458" y="0"/>
                  </a:moveTo>
                  <a:lnTo>
                    <a:pt x="6245" y="827"/>
                  </a:lnTo>
                  <a:cubicBezTo>
                    <a:pt x="4817" y="5043"/>
                    <a:pt x="2243" y="12683"/>
                    <a:pt x="2243" y="12683"/>
                  </a:cubicBezTo>
                  <a:cubicBezTo>
                    <a:pt x="2059" y="12792"/>
                    <a:pt x="1382" y="13151"/>
                    <a:pt x="1176" y="13194"/>
                  </a:cubicBezTo>
                  <a:cubicBezTo>
                    <a:pt x="972" y="13236"/>
                    <a:pt x="714" y="13281"/>
                    <a:pt x="519" y="13281"/>
                  </a:cubicBezTo>
                  <a:cubicBezTo>
                    <a:pt x="471" y="13281"/>
                    <a:pt x="428" y="13278"/>
                    <a:pt x="389" y="13272"/>
                  </a:cubicBezTo>
                  <a:cubicBezTo>
                    <a:pt x="377" y="13271"/>
                    <a:pt x="365" y="13270"/>
                    <a:pt x="353" y="13270"/>
                  </a:cubicBezTo>
                  <a:cubicBezTo>
                    <a:pt x="134" y="13270"/>
                    <a:pt x="0" y="13525"/>
                    <a:pt x="149" y="13670"/>
                  </a:cubicBezTo>
                  <a:cubicBezTo>
                    <a:pt x="242" y="13760"/>
                    <a:pt x="510" y="13835"/>
                    <a:pt x="868" y="13835"/>
                  </a:cubicBezTo>
                  <a:cubicBezTo>
                    <a:pt x="1118" y="13835"/>
                    <a:pt x="1411" y="13798"/>
                    <a:pt x="1718" y="13705"/>
                  </a:cubicBezTo>
                  <a:cubicBezTo>
                    <a:pt x="1785" y="13686"/>
                    <a:pt x="1841" y="13677"/>
                    <a:pt x="1887" y="13677"/>
                  </a:cubicBezTo>
                  <a:cubicBezTo>
                    <a:pt x="2373" y="13677"/>
                    <a:pt x="1889" y="14652"/>
                    <a:pt x="1666" y="14994"/>
                  </a:cubicBezTo>
                  <a:cubicBezTo>
                    <a:pt x="1420" y="15370"/>
                    <a:pt x="722" y="16602"/>
                    <a:pt x="779" y="16769"/>
                  </a:cubicBezTo>
                  <a:cubicBezTo>
                    <a:pt x="809" y="16858"/>
                    <a:pt x="868" y="16902"/>
                    <a:pt x="942" y="16902"/>
                  </a:cubicBezTo>
                  <a:cubicBezTo>
                    <a:pt x="1071" y="16902"/>
                    <a:pt x="1246" y="16772"/>
                    <a:pt x="1399" y="16528"/>
                  </a:cubicBezTo>
                  <a:cubicBezTo>
                    <a:pt x="1629" y="16154"/>
                    <a:pt x="2310" y="15101"/>
                    <a:pt x="2439" y="15101"/>
                  </a:cubicBezTo>
                  <a:cubicBezTo>
                    <a:pt x="2442" y="15101"/>
                    <a:pt x="2446" y="15102"/>
                    <a:pt x="2448" y="15104"/>
                  </a:cubicBezTo>
                  <a:cubicBezTo>
                    <a:pt x="2653" y="15217"/>
                    <a:pt x="1426" y="17175"/>
                    <a:pt x="1426" y="17175"/>
                  </a:cubicBezTo>
                  <a:cubicBezTo>
                    <a:pt x="1426" y="17175"/>
                    <a:pt x="1141" y="17520"/>
                    <a:pt x="1360" y="17687"/>
                  </a:cubicBezTo>
                  <a:cubicBezTo>
                    <a:pt x="1386" y="17707"/>
                    <a:pt x="1416" y="17717"/>
                    <a:pt x="1448" y="17717"/>
                  </a:cubicBezTo>
                  <a:cubicBezTo>
                    <a:pt x="1905" y="17717"/>
                    <a:pt x="2958" y="15868"/>
                    <a:pt x="3060" y="15680"/>
                  </a:cubicBezTo>
                  <a:cubicBezTo>
                    <a:pt x="3085" y="15633"/>
                    <a:pt x="3113" y="15614"/>
                    <a:pt x="3137" y="15614"/>
                  </a:cubicBezTo>
                  <a:cubicBezTo>
                    <a:pt x="3184" y="15614"/>
                    <a:pt x="3210" y="15697"/>
                    <a:pt x="3151" y="15794"/>
                  </a:cubicBezTo>
                  <a:cubicBezTo>
                    <a:pt x="3056" y="15947"/>
                    <a:pt x="2011" y="17673"/>
                    <a:pt x="2326" y="17870"/>
                  </a:cubicBezTo>
                  <a:cubicBezTo>
                    <a:pt x="2343" y="17881"/>
                    <a:pt x="2362" y="17886"/>
                    <a:pt x="2383" y="17886"/>
                  </a:cubicBezTo>
                  <a:cubicBezTo>
                    <a:pt x="2732" y="17886"/>
                    <a:pt x="3403" y="16327"/>
                    <a:pt x="3689" y="16025"/>
                  </a:cubicBezTo>
                  <a:cubicBezTo>
                    <a:pt x="3720" y="15992"/>
                    <a:pt x="3740" y="15977"/>
                    <a:pt x="3750" y="15977"/>
                  </a:cubicBezTo>
                  <a:cubicBezTo>
                    <a:pt x="3853" y="15977"/>
                    <a:pt x="3026" y="17483"/>
                    <a:pt x="3300" y="17682"/>
                  </a:cubicBezTo>
                  <a:cubicBezTo>
                    <a:pt x="3326" y="17701"/>
                    <a:pt x="3352" y="17718"/>
                    <a:pt x="3383" y="17718"/>
                  </a:cubicBezTo>
                  <a:cubicBezTo>
                    <a:pt x="3481" y="17718"/>
                    <a:pt x="3631" y="17552"/>
                    <a:pt x="4022" y="16764"/>
                  </a:cubicBezTo>
                  <a:cubicBezTo>
                    <a:pt x="4349" y="16100"/>
                    <a:pt x="4847" y="14645"/>
                    <a:pt x="5175" y="13635"/>
                  </a:cubicBezTo>
                  <a:cubicBezTo>
                    <a:pt x="6271" y="11433"/>
                    <a:pt x="9418" y="4633"/>
                    <a:pt x="1045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3360;p48">
              <a:extLst>
                <a:ext uri="{FF2B5EF4-FFF2-40B4-BE49-F238E27FC236}">
                  <a16:creationId xmlns:a16="http://schemas.microsoft.com/office/drawing/2014/main" id="{3931FB6F-80B1-CB20-37F8-DDD0F9ED20E5}"/>
                </a:ext>
              </a:extLst>
            </p:cNvPr>
            <p:cNvSpPr/>
            <p:nvPr/>
          </p:nvSpPr>
          <p:spPr>
            <a:xfrm>
              <a:off x="7515788" y="1831481"/>
              <a:ext cx="471862" cy="981087"/>
            </a:xfrm>
            <a:custGeom>
              <a:avLst/>
              <a:gdLst/>
              <a:ahLst/>
              <a:cxnLst/>
              <a:rect l="l" t="t" r="r" b="b"/>
              <a:pathLst>
                <a:path w="9598" h="19956" extrusionOk="0">
                  <a:moveTo>
                    <a:pt x="4783" y="0"/>
                  </a:moveTo>
                  <a:cubicBezTo>
                    <a:pt x="4435" y="0"/>
                    <a:pt x="4204" y="67"/>
                    <a:pt x="4204" y="67"/>
                  </a:cubicBezTo>
                  <a:cubicBezTo>
                    <a:pt x="1945" y="72"/>
                    <a:pt x="1644" y="102"/>
                    <a:pt x="1172" y="1532"/>
                  </a:cubicBezTo>
                  <a:cubicBezTo>
                    <a:pt x="682" y="3026"/>
                    <a:pt x="686" y="13930"/>
                    <a:pt x="346" y="18309"/>
                  </a:cubicBezTo>
                  <a:cubicBezTo>
                    <a:pt x="324" y="18614"/>
                    <a:pt x="1" y="18833"/>
                    <a:pt x="1" y="19322"/>
                  </a:cubicBezTo>
                  <a:cubicBezTo>
                    <a:pt x="5" y="19943"/>
                    <a:pt x="688" y="19955"/>
                    <a:pt x="744" y="19955"/>
                  </a:cubicBezTo>
                  <a:cubicBezTo>
                    <a:pt x="746" y="19955"/>
                    <a:pt x="747" y="19955"/>
                    <a:pt x="747" y="19955"/>
                  </a:cubicBezTo>
                  <a:lnTo>
                    <a:pt x="8740" y="19576"/>
                  </a:lnTo>
                  <a:cubicBezTo>
                    <a:pt x="8740" y="19576"/>
                    <a:pt x="8741" y="19576"/>
                    <a:pt x="8743" y="19576"/>
                  </a:cubicBezTo>
                  <a:cubicBezTo>
                    <a:pt x="8795" y="19576"/>
                    <a:pt x="9597" y="19564"/>
                    <a:pt x="9597" y="18837"/>
                  </a:cubicBezTo>
                  <a:cubicBezTo>
                    <a:pt x="9597" y="18601"/>
                    <a:pt x="9305" y="18335"/>
                    <a:pt x="9274" y="18007"/>
                  </a:cubicBezTo>
                  <a:cubicBezTo>
                    <a:pt x="9252" y="17722"/>
                    <a:pt x="9466" y="17853"/>
                    <a:pt x="9436" y="17513"/>
                  </a:cubicBezTo>
                  <a:cubicBezTo>
                    <a:pt x="9103" y="13872"/>
                    <a:pt x="8246" y="6792"/>
                    <a:pt x="7867" y="3861"/>
                  </a:cubicBezTo>
                  <a:cubicBezTo>
                    <a:pt x="7429" y="467"/>
                    <a:pt x="5701" y="0"/>
                    <a:pt x="478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3361;p48">
              <a:extLst>
                <a:ext uri="{FF2B5EF4-FFF2-40B4-BE49-F238E27FC236}">
                  <a16:creationId xmlns:a16="http://schemas.microsoft.com/office/drawing/2014/main" id="{CA7178AA-57E3-CA86-D711-69BA19B7CC68}"/>
                </a:ext>
              </a:extLst>
            </p:cNvPr>
            <p:cNvSpPr/>
            <p:nvPr/>
          </p:nvSpPr>
          <p:spPr>
            <a:xfrm>
              <a:off x="7752114" y="1845689"/>
              <a:ext cx="58258" cy="71236"/>
            </a:xfrm>
            <a:custGeom>
              <a:avLst/>
              <a:gdLst/>
              <a:ahLst/>
              <a:cxnLst/>
              <a:rect l="l" t="t" r="r" b="b"/>
              <a:pathLst>
                <a:path w="1185" h="1449" extrusionOk="0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62" y="93"/>
                    <a:pt x="167" y="224"/>
                  </a:cubicBezTo>
                  <a:cubicBezTo>
                    <a:pt x="272" y="355"/>
                    <a:pt x="424" y="530"/>
                    <a:pt x="591" y="726"/>
                  </a:cubicBezTo>
                  <a:cubicBezTo>
                    <a:pt x="761" y="918"/>
                    <a:pt x="905" y="1102"/>
                    <a:pt x="1006" y="1233"/>
                  </a:cubicBezTo>
                  <a:cubicBezTo>
                    <a:pt x="1109" y="1366"/>
                    <a:pt x="1169" y="1448"/>
                    <a:pt x="1180" y="1448"/>
                  </a:cubicBezTo>
                  <a:cubicBezTo>
                    <a:pt x="1180" y="1448"/>
                    <a:pt x="1180" y="1448"/>
                    <a:pt x="1180" y="1448"/>
                  </a:cubicBezTo>
                  <a:cubicBezTo>
                    <a:pt x="1184" y="1443"/>
                    <a:pt x="1132" y="1356"/>
                    <a:pt x="1037" y="1216"/>
                  </a:cubicBezTo>
                  <a:cubicBezTo>
                    <a:pt x="936" y="1076"/>
                    <a:pt x="796" y="892"/>
                    <a:pt x="630" y="696"/>
                  </a:cubicBezTo>
                  <a:cubicBezTo>
                    <a:pt x="460" y="499"/>
                    <a:pt x="302" y="329"/>
                    <a:pt x="193" y="202"/>
                  </a:cubicBezTo>
                  <a:cubicBezTo>
                    <a:pt x="82" y="7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3362;p48">
              <a:extLst>
                <a:ext uri="{FF2B5EF4-FFF2-40B4-BE49-F238E27FC236}">
                  <a16:creationId xmlns:a16="http://schemas.microsoft.com/office/drawing/2014/main" id="{878F7D07-C9D3-377E-403B-0E11ABA26CA8}"/>
                </a:ext>
              </a:extLst>
            </p:cNvPr>
            <p:cNvSpPr/>
            <p:nvPr/>
          </p:nvSpPr>
          <p:spPr>
            <a:xfrm>
              <a:off x="7603839" y="1841805"/>
              <a:ext cx="165973" cy="57520"/>
            </a:xfrm>
            <a:custGeom>
              <a:avLst/>
              <a:gdLst/>
              <a:ahLst/>
              <a:cxnLst/>
              <a:rect l="l" t="t" r="r" b="b"/>
              <a:pathLst>
                <a:path w="3376" h="1170" extrusionOk="0">
                  <a:moveTo>
                    <a:pt x="3369" y="0"/>
                  </a:moveTo>
                  <a:cubicBezTo>
                    <a:pt x="3361" y="0"/>
                    <a:pt x="3315" y="18"/>
                    <a:pt x="3240" y="45"/>
                  </a:cubicBezTo>
                  <a:cubicBezTo>
                    <a:pt x="3125" y="85"/>
                    <a:pt x="3008" y="128"/>
                    <a:pt x="2881" y="176"/>
                  </a:cubicBezTo>
                  <a:cubicBezTo>
                    <a:pt x="2580" y="289"/>
                    <a:pt x="2160" y="443"/>
                    <a:pt x="1693" y="600"/>
                  </a:cubicBezTo>
                  <a:cubicBezTo>
                    <a:pt x="1229" y="761"/>
                    <a:pt x="805" y="902"/>
                    <a:pt x="499" y="1003"/>
                  </a:cubicBezTo>
                  <a:cubicBezTo>
                    <a:pt x="368" y="1046"/>
                    <a:pt x="246" y="1086"/>
                    <a:pt x="136" y="1120"/>
                  </a:cubicBezTo>
                  <a:cubicBezTo>
                    <a:pt x="49" y="1151"/>
                    <a:pt x="1" y="1168"/>
                    <a:pt x="1" y="1168"/>
                  </a:cubicBezTo>
                  <a:cubicBezTo>
                    <a:pt x="1" y="1169"/>
                    <a:pt x="3" y="1169"/>
                    <a:pt x="5" y="1169"/>
                  </a:cubicBezTo>
                  <a:cubicBezTo>
                    <a:pt x="18" y="1169"/>
                    <a:pt x="65" y="1157"/>
                    <a:pt x="141" y="1138"/>
                  </a:cubicBezTo>
                  <a:cubicBezTo>
                    <a:pt x="255" y="1108"/>
                    <a:pt x="377" y="1072"/>
                    <a:pt x="509" y="1033"/>
                  </a:cubicBezTo>
                  <a:cubicBezTo>
                    <a:pt x="818" y="941"/>
                    <a:pt x="1243" y="810"/>
                    <a:pt x="1709" y="648"/>
                  </a:cubicBezTo>
                  <a:cubicBezTo>
                    <a:pt x="2173" y="487"/>
                    <a:pt x="2593" y="325"/>
                    <a:pt x="2895" y="207"/>
                  </a:cubicBezTo>
                  <a:cubicBezTo>
                    <a:pt x="3021" y="154"/>
                    <a:pt x="3135" y="106"/>
                    <a:pt x="3244" y="63"/>
                  </a:cubicBezTo>
                  <a:cubicBezTo>
                    <a:pt x="3327" y="27"/>
                    <a:pt x="3375" y="6"/>
                    <a:pt x="3371" y="1"/>
                  </a:cubicBezTo>
                  <a:cubicBezTo>
                    <a:pt x="3371" y="1"/>
                    <a:pt x="3370" y="0"/>
                    <a:pt x="3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3363;p48">
              <a:extLst>
                <a:ext uri="{FF2B5EF4-FFF2-40B4-BE49-F238E27FC236}">
                  <a16:creationId xmlns:a16="http://schemas.microsoft.com/office/drawing/2014/main" id="{9695578A-6669-2F4D-50E4-EB4AA37FCC7F}"/>
                </a:ext>
              </a:extLst>
            </p:cNvPr>
            <p:cNvSpPr/>
            <p:nvPr/>
          </p:nvSpPr>
          <p:spPr>
            <a:xfrm>
              <a:off x="7604330" y="1857095"/>
              <a:ext cx="2360" cy="41985"/>
            </a:xfrm>
            <a:custGeom>
              <a:avLst/>
              <a:gdLst/>
              <a:ahLst/>
              <a:cxnLst/>
              <a:rect l="l" t="t" r="r" b="b"/>
              <a:pathLst>
                <a:path w="48" h="854" extrusionOk="0">
                  <a:moveTo>
                    <a:pt x="27" y="0"/>
                  </a:moveTo>
                  <a:cubicBezTo>
                    <a:pt x="13" y="0"/>
                    <a:pt x="0" y="193"/>
                    <a:pt x="0" y="429"/>
                  </a:cubicBezTo>
                  <a:cubicBezTo>
                    <a:pt x="0" y="665"/>
                    <a:pt x="13" y="853"/>
                    <a:pt x="27" y="853"/>
                  </a:cubicBezTo>
                  <a:cubicBezTo>
                    <a:pt x="39" y="853"/>
                    <a:pt x="48" y="665"/>
                    <a:pt x="48" y="429"/>
                  </a:cubicBezTo>
                  <a:cubicBezTo>
                    <a:pt x="48" y="19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3364;p48">
              <a:extLst>
                <a:ext uri="{FF2B5EF4-FFF2-40B4-BE49-F238E27FC236}">
                  <a16:creationId xmlns:a16="http://schemas.microsoft.com/office/drawing/2014/main" id="{D2BC7FBB-35AD-C705-91DD-2E92A5D154AB}"/>
                </a:ext>
              </a:extLst>
            </p:cNvPr>
            <p:cNvSpPr/>
            <p:nvPr/>
          </p:nvSpPr>
          <p:spPr>
            <a:xfrm>
              <a:off x="7576160" y="1915795"/>
              <a:ext cx="298466" cy="2163"/>
            </a:xfrm>
            <a:custGeom>
              <a:avLst/>
              <a:gdLst/>
              <a:ahLst/>
              <a:cxnLst/>
              <a:rect l="l" t="t" r="r" b="b"/>
              <a:pathLst>
                <a:path w="6071" h="44" extrusionOk="0">
                  <a:moveTo>
                    <a:pt x="3038" y="0"/>
                  </a:moveTo>
                  <a:cubicBezTo>
                    <a:pt x="1360" y="0"/>
                    <a:pt x="1" y="8"/>
                    <a:pt x="1" y="22"/>
                  </a:cubicBezTo>
                  <a:cubicBezTo>
                    <a:pt x="1" y="35"/>
                    <a:pt x="1360" y="43"/>
                    <a:pt x="3038" y="43"/>
                  </a:cubicBezTo>
                  <a:cubicBezTo>
                    <a:pt x="4711" y="43"/>
                    <a:pt x="6070" y="35"/>
                    <a:pt x="6070" y="22"/>
                  </a:cubicBezTo>
                  <a:cubicBezTo>
                    <a:pt x="6070" y="8"/>
                    <a:pt x="4711" y="0"/>
                    <a:pt x="3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3365;p48">
              <a:extLst>
                <a:ext uri="{FF2B5EF4-FFF2-40B4-BE49-F238E27FC236}">
                  <a16:creationId xmlns:a16="http://schemas.microsoft.com/office/drawing/2014/main" id="{32B1E471-E33E-38D5-2EFD-CFF7D808543E}"/>
                </a:ext>
              </a:extLst>
            </p:cNvPr>
            <p:cNvSpPr/>
            <p:nvPr/>
          </p:nvSpPr>
          <p:spPr>
            <a:xfrm>
              <a:off x="7563279" y="1957043"/>
              <a:ext cx="330470" cy="9046"/>
            </a:xfrm>
            <a:custGeom>
              <a:avLst/>
              <a:gdLst/>
              <a:ahLst/>
              <a:cxnLst/>
              <a:rect l="l" t="t" r="r" b="b"/>
              <a:pathLst>
                <a:path w="6722" h="184" extrusionOk="0">
                  <a:moveTo>
                    <a:pt x="983" y="0"/>
                  </a:moveTo>
                  <a:cubicBezTo>
                    <a:pt x="699" y="4"/>
                    <a:pt x="459" y="4"/>
                    <a:pt x="263" y="4"/>
                  </a:cubicBezTo>
                  <a:cubicBezTo>
                    <a:pt x="192" y="9"/>
                    <a:pt x="127" y="9"/>
                    <a:pt x="70" y="9"/>
                  </a:cubicBezTo>
                  <a:cubicBezTo>
                    <a:pt x="23" y="13"/>
                    <a:pt x="1" y="13"/>
                    <a:pt x="1" y="13"/>
                  </a:cubicBezTo>
                  <a:cubicBezTo>
                    <a:pt x="1" y="17"/>
                    <a:pt x="23" y="17"/>
                    <a:pt x="70" y="17"/>
                  </a:cubicBezTo>
                  <a:cubicBezTo>
                    <a:pt x="127" y="22"/>
                    <a:pt x="192" y="22"/>
                    <a:pt x="263" y="22"/>
                  </a:cubicBezTo>
                  <a:cubicBezTo>
                    <a:pt x="459" y="26"/>
                    <a:pt x="699" y="31"/>
                    <a:pt x="983" y="35"/>
                  </a:cubicBezTo>
                  <a:cubicBezTo>
                    <a:pt x="1622" y="43"/>
                    <a:pt x="2447" y="61"/>
                    <a:pt x="3361" y="79"/>
                  </a:cubicBezTo>
                  <a:cubicBezTo>
                    <a:pt x="4279" y="105"/>
                    <a:pt x="5104" y="131"/>
                    <a:pt x="5739" y="153"/>
                  </a:cubicBezTo>
                  <a:cubicBezTo>
                    <a:pt x="6022" y="162"/>
                    <a:pt x="6263" y="170"/>
                    <a:pt x="6459" y="179"/>
                  </a:cubicBezTo>
                  <a:cubicBezTo>
                    <a:pt x="6534" y="179"/>
                    <a:pt x="6595" y="184"/>
                    <a:pt x="6656" y="184"/>
                  </a:cubicBezTo>
                  <a:lnTo>
                    <a:pt x="6721" y="184"/>
                  </a:lnTo>
                  <a:cubicBezTo>
                    <a:pt x="6721" y="179"/>
                    <a:pt x="6699" y="179"/>
                    <a:pt x="6656" y="174"/>
                  </a:cubicBezTo>
                  <a:cubicBezTo>
                    <a:pt x="6595" y="170"/>
                    <a:pt x="6534" y="166"/>
                    <a:pt x="6459" y="162"/>
                  </a:cubicBezTo>
                  <a:cubicBezTo>
                    <a:pt x="6267" y="148"/>
                    <a:pt x="6027" y="135"/>
                    <a:pt x="5739" y="118"/>
                  </a:cubicBezTo>
                  <a:cubicBezTo>
                    <a:pt x="5130" y="87"/>
                    <a:pt x="4291" y="53"/>
                    <a:pt x="3365" y="31"/>
                  </a:cubicBezTo>
                  <a:cubicBezTo>
                    <a:pt x="2435" y="9"/>
                    <a:pt x="1596" y="0"/>
                    <a:pt x="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3366;p48">
              <a:extLst>
                <a:ext uri="{FF2B5EF4-FFF2-40B4-BE49-F238E27FC236}">
                  <a16:creationId xmlns:a16="http://schemas.microsoft.com/office/drawing/2014/main" id="{2E28589A-0AB9-E021-FD94-AD49FE25FFFD}"/>
                </a:ext>
              </a:extLst>
            </p:cNvPr>
            <p:cNvSpPr/>
            <p:nvPr/>
          </p:nvSpPr>
          <p:spPr>
            <a:xfrm>
              <a:off x="7561313" y="2008124"/>
              <a:ext cx="337156" cy="2409"/>
            </a:xfrm>
            <a:custGeom>
              <a:avLst/>
              <a:gdLst/>
              <a:ahLst/>
              <a:cxnLst/>
              <a:rect l="l" t="t" r="r" b="b"/>
              <a:pathLst>
                <a:path w="6858" h="49" extrusionOk="0">
                  <a:moveTo>
                    <a:pt x="3431" y="1"/>
                  </a:moveTo>
                  <a:cubicBezTo>
                    <a:pt x="1535" y="1"/>
                    <a:pt x="1" y="10"/>
                    <a:pt x="1" y="23"/>
                  </a:cubicBezTo>
                  <a:cubicBezTo>
                    <a:pt x="1" y="36"/>
                    <a:pt x="1535" y="49"/>
                    <a:pt x="3431" y="49"/>
                  </a:cubicBezTo>
                  <a:cubicBezTo>
                    <a:pt x="5323" y="49"/>
                    <a:pt x="6858" y="36"/>
                    <a:pt x="6858" y="23"/>
                  </a:cubicBezTo>
                  <a:cubicBezTo>
                    <a:pt x="6858" y="10"/>
                    <a:pt x="5323" y="1"/>
                    <a:pt x="34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3367;p48">
              <a:extLst>
                <a:ext uri="{FF2B5EF4-FFF2-40B4-BE49-F238E27FC236}">
                  <a16:creationId xmlns:a16="http://schemas.microsoft.com/office/drawing/2014/main" id="{30FC7DB6-BD33-1B88-A08B-9F1BA73E6BFA}"/>
                </a:ext>
              </a:extLst>
            </p:cNvPr>
            <p:cNvSpPr/>
            <p:nvPr/>
          </p:nvSpPr>
          <p:spPr>
            <a:xfrm>
              <a:off x="7557675" y="2054976"/>
              <a:ext cx="349398" cy="2458"/>
            </a:xfrm>
            <a:custGeom>
              <a:avLst/>
              <a:gdLst/>
              <a:ahLst/>
              <a:cxnLst/>
              <a:rect l="l" t="t" r="r" b="b"/>
              <a:pathLst>
                <a:path w="7107" h="50" extrusionOk="0">
                  <a:moveTo>
                    <a:pt x="3554" y="1"/>
                  </a:moveTo>
                  <a:cubicBezTo>
                    <a:pt x="1591" y="1"/>
                    <a:pt x="0" y="13"/>
                    <a:pt x="0" y="27"/>
                  </a:cubicBezTo>
                  <a:cubicBezTo>
                    <a:pt x="0" y="40"/>
                    <a:pt x="1591" y="49"/>
                    <a:pt x="3554" y="49"/>
                  </a:cubicBezTo>
                  <a:cubicBezTo>
                    <a:pt x="5516" y="49"/>
                    <a:pt x="7106" y="40"/>
                    <a:pt x="7106" y="27"/>
                  </a:cubicBezTo>
                  <a:cubicBezTo>
                    <a:pt x="7106" y="13"/>
                    <a:pt x="5516" y="1"/>
                    <a:pt x="35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3368;p48">
              <a:extLst>
                <a:ext uri="{FF2B5EF4-FFF2-40B4-BE49-F238E27FC236}">
                  <a16:creationId xmlns:a16="http://schemas.microsoft.com/office/drawing/2014/main" id="{F958B6A2-F849-BDAD-EEB1-8107DAB908D9}"/>
                </a:ext>
              </a:extLst>
            </p:cNvPr>
            <p:cNvSpPr/>
            <p:nvPr/>
          </p:nvSpPr>
          <p:spPr>
            <a:xfrm>
              <a:off x="7557675" y="2106548"/>
              <a:ext cx="357362" cy="2409"/>
            </a:xfrm>
            <a:custGeom>
              <a:avLst/>
              <a:gdLst/>
              <a:ahLst/>
              <a:cxnLst/>
              <a:rect l="l" t="t" r="r" b="b"/>
              <a:pathLst>
                <a:path w="7269" h="49" extrusionOk="0">
                  <a:moveTo>
                    <a:pt x="3636" y="1"/>
                  </a:moveTo>
                  <a:cubicBezTo>
                    <a:pt x="1626" y="1"/>
                    <a:pt x="0" y="13"/>
                    <a:pt x="0" y="27"/>
                  </a:cubicBezTo>
                  <a:cubicBezTo>
                    <a:pt x="0" y="40"/>
                    <a:pt x="1626" y="49"/>
                    <a:pt x="3636" y="49"/>
                  </a:cubicBezTo>
                  <a:cubicBezTo>
                    <a:pt x="5643" y="49"/>
                    <a:pt x="7269" y="40"/>
                    <a:pt x="7269" y="27"/>
                  </a:cubicBezTo>
                  <a:cubicBezTo>
                    <a:pt x="7269" y="13"/>
                    <a:pt x="5643" y="1"/>
                    <a:pt x="36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3369;p48">
              <a:extLst>
                <a:ext uri="{FF2B5EF4-FFF2-40B4-BE49-F238E27FC236}">
                  <a16:creationId xmlns:a16="http://schemas.microsoft.com/office/drawing/2014/main" id="{B87ECE58-03CE-8458-7A7D-4FDC8AF85781}"/>
                </a:ext>
              </a:extLst>
            </p:cNvPr>
            <p:cNvSpPr/>
            <p:nvPr/>
          </p:nvSpPr>
          <p:spPr>
            <a:xfrm>
              <a:off x="7557675" y="2158121"/>
              <a:ext cx="362278" cy="2409"/>
            </a:xfrm>
            <a:custGeom>
              <a:avLst/>
              <a:gdLst/>
              <a:ahLst/>
              <a:cxnLst/>
              <a:rect l="l" t="t" r="r" b="b"/>
              <a:pathLst>
                <a:path w="7369" h="49" extrusionOk="0">
                  <a:moveTo>
                    <a:pt x="3685" y="1"/>
                  </a:moveTo>
                  <a:cubicBezTo>
                    <a:pt x="1648" y="1"/>
                    <a:pt x="0" y="13"/>
                    <a:pt x="0" y="27"/>
                  </a:cubicBezTo>
                  <a:cubicBezTo>
                    <a:pt x="0" y="39"/>
                    <a:pt x="1648" y="49"/>
                    <a:pt x="3685" y="49"/>
                  </a:cubicBezTo>
                  <a:cubicBezTo>
                    <a:pt x="5716" y="49"/>
                    <a:pt x="7368" y="39"/>
                    <a:pt x="7368" y="27"/>
                  </a:cubicBezTo>
                  <a:cubicBezTo>
                    <a:pt x="7368" y="13"/>
                    <a:pt x="5716" y="1"/>
                    <a:pt x="36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3370;p48">
              <a:extLst>
                <a:ext uri="{FF2B5EF4-FFF2-40B4-BE49-F238E27FC236}">
                  <a16:creationId xmlns:a16="http://schemas.microsoft.com/office/drawing/2014/main" id="{1CB97527-4901-FF17-DFB2-85FE21DACE2E}"/>
                </a:ext>
              </a:extLst>
            </p:cNvPr>
            <p:cNvSpPr/>
            <p:nvPr/>
          </p:nvSpPr>
          <p:spPr>
            <a:xfrm>
              <a:off x="7557675" y="2213331"/>
              <a:ext cx="368522" cy="2409"/>
            </a:xfrm>
            <a:custGeom>
              <a:avLst/>
              <a:gdLst/>
              <a:ahLst/>
              <a:cxnLst/>
              <a:rect l="l" t="t" r="r" b="b"/>
              <a:pathLst>
                <a:path w="7496" h="49" extrusionOk="0">
                  <a:moveTo>
                    <a:pt x="3750" y="1"/>
                  </a:moveTo>
                  <a:cubicBezTo>
                    <a:pt x="1678" y="1"/>
                    <a:pt x="0" y="13"/>
                    <a:pt x="0" y="27"/>
                  </a:cubicBezTo>
                  <a:cubicBezTo>
                    <a:pt x="0" y="40"/>
                    <a:pt x="1678" y="48"/>
                    <a:pt x="3750" y="48"/>
                  </a:cubicBezTo>
                  <a:cubicBezTo>
                    <a:pt x="5817" y="48"/>
                    <a:pt x="7495" y="40"/>
                    <a:pt x="7495" y="27"/>
                  </a:cubicBezTo>
                  <a:cubicBezTo>
                    <a:pt x="7495" y="13"/>
                    <a:pt x="5817" y="1"/>
                    <a:pt x="3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3371;p48">
              <a:extLst>
                <a:ext uri="{FF2B5EF4-FFF2-40B4-BE49-F238E27FC236}">
                  <a16:creationId xmlns:a16="http://schemas.microsoft.com/office/drawing/2014/main" id="{58A32EA6-2821-AADC-26D9-8DF2169C7151}"/>
                </a:ext>
              </a:extLst>
            </p:cNvPr>
            <p:cNvSpPr/>
            <p:nvPr/>
          </p:nvSpPr>
          <p:spPr>
            <a:xfrm>
              <a:off x="7557675" y="2261265"/>
              <a:ext cx="374766" cy="2409"/>
            </a:xfrm>
            <a:custGeom>
              <a:avLst/>
              <a:gdLst/>
              <a:ahLst/>
              <a:cxnLst/>
              <a:rect l="l" t="t" r="r" b="b"/>
              <a:pathLst>
                <a:path w="7623" h="49" extrusionOk="0">
                  <a:moveTo>
                    <a:pt x="3812" y="0"/>
                  </a:moveTo>
                  <a:cubicBezTo>
                    <a:pt x="1710" y="0"/>
                    <a:pt x="0" y="13"/>
                    <a:pt x="0" y="26"/>
                  </a:cubicBezTo>
                  <a:cubicBezTo>
                    <a:pt x="0" y="39"/>
                    <a:pt x="1710" y="48"/>
                    <a:pt x="3812" y="48"/>
                  </a:cubicBezTo>
                  <a:cubicBezTo>
                    <a:pt x="5913" y="48"/>
                    <a:pt x="7622" y="39"/>
                    <a:pt x="7622" y="26"/>
                  </a:cubicBezTo>
                  <a:cubicBezTo>
                    <a:pt x="7622" y="13"/>
                    <a:pt x="5913" y="0"/>
                    <a:pt x="38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3372;p48">
              <a:extLst>
                <a:ext uri="{FF2B5EF4-FFF2-40B4-BE49-F238E27FC236}">
                  <a16:creationId xmlns:a16="http://schemas.microsoft.com/office/drawing/2014/main" id="{B654D1AA-363F-0045-DBBC-9E01E44FDFC2}"/>
                </a:ext>
              </a:extLst>
            </p:cNvPr>
            <p:cNvSpPr/>
            <p:nvPr/>
          </p:nvSpPr>
          <p:spPr>
            <a:xfrm>
              <a:off x="7557675" y="2313918"/>
              <a:ext cx="382681" cy="2360"/>
            </a:xfrm>
            <a:custGeom>
              <a:avLst/>
              <a:gdLst/>
              <a:ahLst/>
              <a:cxnLst/>
              <a:rect l="l" t="t" r="r" b="b"/>
              <a:pathLst>
                <a:path w="7784" h="48" extrusionOk="0">
                  <a:moveTo>
                    <a:pt x="3894" y="0"/>
                  </a:moveTo>
                  <a:cubicBezTo>
                    <a:pt x="1744" y="0"/>
                    <a:pt x="0" y="9"/>
                    <a:pt x="0" y="21"/>
                  </a:cubicBezTo>
                  <a:cubicBezTo>
                    <a:pt x="0" y="35"/>
                    <a:pt x="1744" y="47"/>
                    <a:pt x="3894" y="47"/>
                  </a:cubicBezTo>
                  <a:cubicBezTo>
                    <a:pt x="6040" y="47"/>
                    <a:pt x="7784" y="35"/>
                    <a:pt x="7784" y="21"/>
                  </a:cubicBezTo>
                  <a:cubicBezTo>
                    <a:pt x="7784" y="9"/>
                    <a:pt x="6040" y="0"/>
                    <a:pt x="3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3373;p48">
              <a:extLst>
                <a:ext uri="{FF2B5EF4-FFF2-40B4-BE49-F238E27FC236}">
                  <a16:creationId xmlns:a16="http://schemas.microsoft.com/office/drawing/2014/main" id="{3A06E7E2-52C0-381A-EC11-C13A9C5CCC78}"/>
                </a:ext>
              </a:extLst>
            </p:cNvPr>
            <p:cNvSpPr/>
            <p:nvPr/>
          </p:nvSpPr>
          <p:spPr>
            <a:xfrm>
              <a:off x="7557675" y="2366474"/>
              <a:ext cx="387204" cy="2212"/>
            </a:xfrm>
            <a:custGeom>
              <a:avLst/>
              <a:gdLst/>
              <a:ahLst/>
              <a:cxnLst/>
              <a:rect l="l" t="t" r="r" b="b"/>
              <a:pathLst>
                <a:path w="7876" h="45" extrusionOk="0">
                  <a:moveTo>
                    <a:pt x="3939" y="1"/>
                  </a:moveTo>
                  <a:cubicBezTo>
                    <a:pt x="1762" y="1"/>
                    <a:pt x="0" y="10"/>
                    <a:pt x="0" y="23"/>
                  </a:cubicBezTo>
                  <a:cubicBezTo>
                    <a:pt x="0" y="37"/>
                    <a:pt x="1762" y="45"/>
                    <a:pt x="3939" y="45"/>
                  </a:cubicBezTo>
                  <a:cubicBezTo>
                    <a:pt x="6110" y="45"/>
                    <a:pt x="7876" y="37"/>
                    <a:pt x="7876" y="23"/>
                  </a:cubicBezTo>
                  <a:cubicBezTo>
                    <a:pt x="7876" y="10"/>
                    <a:pt x="6110" y="1"/>
                    <a:pt x="39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3374;p48">
              <a:extLst>
                <a:ext uri="{FF2B5EF4-FFF2-40B4-BE49-F238E27FC236}">
                  <a16:creationId xmlns:a16="http://schemas.microsoft.com/office/drawing/2014/main" id="{B05D7003-D774-530F-EFA2-6800472D4614}"/>
                </a:ext>
              </a:extLst>
            </p:cNvPr>
            <p:cNvSpPr/>
            <p:nvPr/>
          </p:nvSpPr>
          <p:spPr>
            <a:xfrm>
              <a:off x="7557675" y="2418931"/>
              <a:ext cx="393202" cy="2409"/>
            </a:xfrm>
            <a:custGeom>
              <a:avLst/>
              <a:gdLst/>
              <a:ahLst/>
              <a:cxnLst/>
              <a:rect l="l" t="t" r="r" b="b"/>
              <a:pathLst>
                <a:path w="7998" h="49" extrusionOk="0">
                  <a:moveTo>
                    <a:pt x="3999" y="1"/>
                  </a:moveTo>
                  <a:cubicBezTo>
                    <a:pt x="1793" y="1"/>
                    <a:pt x="0" y="14"/>
                    <a:pt x="0" y="27"/>
                  </a:cubicBezTo>
                  <a:cubicBezTo>
                    <a:pt x="0" y="35"/>
                    <a:pt x="1793" y="49"/>
                    <a:pt x="3999" y="49"/>
                  </a:cubicBezTo>
                  <a:cubicBezTo>
                    <a:pt x="6206" y="49"/>
                    <a:pt x="7998" y="35"/>
                    <a:pt x="7998" y="27"/>
                  </a:cubicBezTo>
                  <a:cubicBezTo>
                    <a:pt x="7998" y="14"/>
                    <a:pt x="6206" y="1"/>
                    <a:pt x="39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3375;p48">
              <a:extLst>
                <a:ext uri="{FF2B5EF4-FFF2-40B4-BE49-F238E27FC236}">
                  <a16:creationId xmlns:a16="http://schemas.microsoft.com/office/drawing/2014/main" id="{ECF82DAA-9268-7689-0F80-4F052806BC6F}"/>
                </a:ext>
              </a:extLst>
            </p:cNvPr>
            <p:cNvSpPr/>
            <p:nvPr/>
          </p:nvSpPr>
          <p:spPr>
            <a:xfrm>
              <a:off x="7557675" y="2471585"/>
              <a:ext cx="399052" cy="2409"/>
            </a:xfrm>
            <a:custGeom>
              <a:avLst/>
              <a:gdLst/>
              <a:ahLst/>
              <a:cxnLst/>
              <a:rect l="l" t="t" r="r" b="b"/>
              <a:pathLst>
                <a:path w="8117" h="49" extrusionOk="0">
                  <a:moveTo>
                    <a:pt x="4060" y="0"/>
                  </a:moveTo>
                  <a:cubicBezTo>
                    <a:pt x="1819" y="0"/>
                    <a:pt x="0" y="9"/>
                    <a:pt x="0" y="22"/>
                  </a:cubicBezTo>
                  <a:cubicBezTo>
                    <a:pt x="0" y="35"/>
                    <a:pt x="1819" y="49"/>
                    <a:pt x="4060" y="49"/>
                  </a:cubicBezTo>
                  <a:cubicBezTo>
                    <a:pt x="6303" y="49"/>
                    <a:pt x="8116" y="35"/>
                    <a:pt x="8116" y="22"/>
                  </a:cubicBezTo>
                  <a:cubicBezTo>
                    <a:pt x="8116" y="9"/>
                    <a:pt x="6303" y="0"/>
                    <a:pt x="40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3376;p48">
              <a:extLst>
                <a:ext uri="{FF2B5EF4-FFF2-40B4-BE49-F238E27FC236}">
                  <a16:creationId xmlns:a16="http://schemas.microsoft.com/office/drawing/2014/main" id="{50F0BB6C-7144-7A3B-F8D0-7DBB960D18CE}"/>
                </a:ext>
              </a:extLst>
            </p:cNvPr>
            <p:cNvSpPr/>
            <p:nvPr/>
          </p:nvSpPr>
          <p:spPr>
            <a:xfrm>
              <a:off x="7548432" y="2524042"/>
              <a:ext cx="414047" cy="2360"/>
            </a:xfrm>
            <a:custGeom>
              <a:avLst/>
              <a:gdLst/>
              <a:ahLst/>
              <a:cxnLst/>
              <a:rect l="l" t="t" r="r" b="b"/>
              <a:pathLst>
                <a:path w="8422" h="48" extrusionOk="0">
                  <a:moveTo>
                    <a:pt x="4214" y="0"/>
                  </a:moveTo>
                  <a:cubicBezTo>
                    <a:pt x="1884" y="0"/>
                    <a:pt x="0" y="13"/>
                    <a:pt x="0" y="26"/>
                  </a:cubicBezTo>
                  <a:cubicBezTo>
                    <a:pt x="0" y="39"/>
                    <a:pt x="1884" y="47"/>
                    <a:pt x="4214" y="47"/>
                  </a:cubicBezTo>
                  <a:cubicBezTo>
                    <a:pt x="6539" y="47"/>
                    <a:pt x="8422" y="39"/>
                    <a:pt x="8422" y="26"/>
                  </a:cubicBezTo>
                  <a:cubicBezTo>
                    <a:pt x="8422" y="13"/>
                    <a:pt x="6539" y="0"/>
                    <a:pt x="42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3377;p48">
              <a:extLst>
                <a:ext uri="{FF2B5EF4-FFF2-40B4-BE49-F238E27FC236}">
                  <a16:creationId xmlns:a16="http://schemas.microsoft.com/office/drawing/2014/main" id="{62F7AC8A-6B96-1F66-C936-1DDB8294BBC5}"/>
                </a:ext>
              </a:extLst>
            </p:cNvPr>
            <p:cNvSpPr/>
            <p:nvPr/>
          </p:nvSpPr>
          <p:spPr>
            <a:xfrm>
              <a:off x="7540713" y="2576597"/>
              <a:ext cx="427615" cy="2458"/>
            </a:xfrm>
            <a:custGeom>
              <a:avLst/>
              <a:gdLst/>
              <a:ahLst/>
              <a:cxnLst/>
              <a:rect l="l" t="t" r="r" b="b"/>
              <a:pathLst>
                <a:path w="8698" h="50" extrusionOk="0">
                  <a:moveTo>
                    <a:pt x="4349" y="1"/>
                  </a:moveTo>
                  <a:cubicBezTo>
                    <a:pt x="1950" y="1"/>
                    <a:pt x="0" y="15"/>
                    <a:pt x="0" y="23"/>
                  </a:cubicBezTo>
                  <a:cubicBezTo>
                    <a:pt x="0" y="37"/>
                    <a:pt x="1950" y="49"/>
                    <a:pt x="4349" y="49"/>
                  </a:cubicBezTo>
                  <a:cubicBezTo>
                    <a:pt x="6748" y="49"/>
                    <a:pt x="8697" y="37"/>
                    <a:pt x="8697" y="23"/>
                  </a:cubicBezTo>
                  <a:cubicBezTo>
                    <a:pt x="8697" y="15"/>
                    <a:pt x="6748" y="1"/>
                    <a:pt x="43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3378;p48">
              <a:extLst>
                <a:ext uri="{FF2B5EF4-FFF2-40B4-BE49-F238E27FC236}">
                  <a16:creationId xmlns:a16="http://schemas.microsoft.com/office/drawing/2014/main" id="{12704EFD-9C5C-93F3-A1D8-28A645C52CCF}"/>
                </a:ext>
              </a:extLst>
            </p:cNvPr>
            <p:cNvSpPr/>
            <p:nvPr/>
          </p:nvSpPr>
          <p:spPr>
            <a:xfrm>
              <a:off x="7539189" y="2629251"/>
              <a:ext cx="434498" cy="2212"/>
            </a:xfrm>
            <a:custGeom>
              <a:avLst/>
              <a:gdLst/>
              <a:ahLst/>
              <a:cxnLst/>
              <a:rect l="l" t="t" r="r" b="b"/>
              <a:pathLst>
                <a:path w="8838" h="45" extrusionOk="0">
                  <a:moveTo>
                    <a:pt x="4419" y="1"/>
                  </a:moveTo>
                  <a:cubicBezTo>
                    <a:pt x="1976" y="1"/>
                    <a:pt x="1" y="10"/>
                    <a:pt x="1" y="23"/>
                  </a:cubicBezTo>
                  <a:cubicBezTo>
                    <a:pt x="1" y="36"/>
                    <a:pt x="1976" y="45"/>
                    <a:pt x="4419" y="45"/>
                  </a:cubicBezTo>
                  <a:cubicBezTo>
                    <a:pt x="6858" y="45"/>
                    <a:pt x="8837" y="36"/>
                    <a:pt x="8837" y="23"/>
                  </a:cubicBezTo>
                  <a:cubicBezTo>
                    <a:pt x="8837" y="10"/>
                    <a:pt x="6858" y="1"/>
                    <a:pt x="4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3379;p48">
              <a:extLst>
                <a:ext uri="{FF2B5EF4-FFF2-40B4-BE49-F238E27FC236}">
                  <a16:creationId xmlns:a16="http://schemas.microsoft.com/office/drawing/2014/main" id="{8B494C81-7CA6-4E30-0D80-F42B145BD476}"/>
                </a:ext>
              </a:extLst>
            </p:cNvPr>
            <p:cNvSpPr/>
            <p:nvPr/>
          </p:nvSpPr>
          <p:spPr>
            <a:xfrm>
              <a:off x="7539189" y="2681708"/>
              <a:ext cx="439611" cy="2409"/>
            </a:xfrm>
            <a:custGeom>
              <a:avLst/>
              <a:gdLst/>
              <a:ahLst/>
              <a:cxnLst/>
              <a:rect l="l" t="t" r="r" b="b"/>
              <a:pathLst>
                <a:path w="8942" h="49" extrusionOk="0">
                  <a:moveTo>
                    <a:pt x="4472" y="0"/>
                  </a:moveTo>
                  <a:cubicBezTo>
                    <a:pt x="2002" y="0"/>
                    <a:pt x="1" y="13"/>
                    <a:pt x="1" y="27"/>
                  </a:cubicBezTo>
                  <a:cubicBezTo>
                    <a:pt x="1" y="39"/>
                    <a:pt x="2002" y="49"/>
                    <a:pt x="4472" y="49"/>
                  </a:cubicBezTo>
                  <a:cubicBezTo>
                    <a:pt x="6941" y="49"/>
                    <a:pt x="8942" y="39"/>
                    <a:pt x="8942" y="27"/>
                  </a:cubicBezTo>
                  <a:cubicBezTo>
                    <a:pt x="8942" y="13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3380;p48">
              <a:extLst>
                <a:ext uri="{FF2B5EF4-FFF2-40B4-BE49-F238E27FC236}">
                  <a16:creationId xmlns:a16="http://schemas.microsoft.com/office/drawing/2014/main" id="{8600FCB7-2BB4-374D-88AA-305C0AE634D1}"/>
                </a:ext>
              </a:extLst>
            </p:cNvPr>
            <p:cNvSpPr/>
            <p:nvPr/>
          </p:nvSpPr>
          <p:spPr>
            <a:xfrm>
              <a:off x="7532749" y="2731264"/>
              <a:ext cx="443102" cy="4572"/>
            </a:xfrm>
            <a:custGeom>
              <a:avLst/>
              <a:gdLst/>
              <a:ahLst/>
              <a:cxnLst/>
              <a:rect l="l" t="t" r="r" b="b"/>
              <a:pathLst>
                <a:path w="9013" h="93" extrusionOk="0">
                  <a:moveTo>
                    <a:pt x="606" y="0"/>
                  </a:moveTo>
                  <a:cubicBezTo>
                    <a:pt x="221" y="0"/>
                    <a:pt x="1" y="2"/>
                    <a:pt x="1" y="7"/>
                  </a:cubicBezTo>
                  <a:cubicBezTo>
                    <a:pt x="1" y="19"/>
                    <a:pt x="2020" y="45"/>
                    <a:pt x="4506" y="68"/>
                  </a:cubicBezTo>
                  <a:cubicBezTo>
                    <a:pt x="6110" y="84"/>
                    <a:pt x="7519" y="92"/>
                    <a:pt x="8317" y="92"/>
                  </a:cubicBezTo>
                  <a:cubicBezTo>
                    <a:pt x="8757" y="92"/>
                    <a:pt x="9012" y="90"/>
                    <a:pt x="9012" y="85"/>
                  </a:cubicBezTo>
                  <a:cubicBezTo>
                    <a:pt x="9012" y="72"/>
                    <a:pt x="6993" y="45"/>
                    <a:pt x="4506" y="23"/>
                  </a:cubicBezTo>
                  <a:cubicBezTo>
                    <a:pt x="2841" y="9"/>
                    <a:pt x="1385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3381;p48">
              <a:extLst>
                <a:ext uri="{FF2B5EF4-FFF2-40B4-BE49-F238E27FC236}">
                  <a16:creationId xmlns:a16="http://schemas.microsoft.com/office/drawing/2014/main" id="{B7D3B644-82AC-337B-4C98-4AFED1CC1E1D}"/>
                </a:ext>
              </a:extLst>
            </p:cNvPr>
            <p:cNvSpPr/>
            <p:nvPr/>
          </p:nvSpPr>
          <p:spPr>
            <a:xfrm>
              <a:off x="7516673" y="2783672"/>
              <a:ext cx="459178" cy="5162"/>
            </a:xfrm>
            <a:custGeom>
              <a:avLst/>
              <a:gdLst/>
              <a:ahLst/>
              <a:cxnLst/>
              <a:rect l="l" t="t" r="r" b="b"/>
              <a:pathLst>
                <a:path w="9340" h="105" extrusionOk="0">
                  <a:moveTo>
                    <a:pt x="8794" y="1"/>
                  </a:moveTo>
                  <a:cubicBezTo>
                    <a:pt x="8010" y="1"/>
                    <a:pt x="6457" y="10"/>
                    <a:pt x="4668" y="28"/>
                  </a:cubicBezTo>
                  <a:cubicBezTo>
                    <a:pt x="2089" y="55"/>
                    <a:pt x="0" y="85"/>
                    <a:pt x="0" y="99"/>
                  </a:cubicBezTo>
                  <a:cubicBezTo>
                    <a:pt x="0" y="102"/>
                    <a:pt x="197" y="104"/>
                    <a:pt x="545" y="104"/>
                  </a:cubicBezTo>
                  <a:cubicBezTo>
                    <a:pt x="1330" y="104"/>
                    <a:pt x="2882" y="95"/>
                    <a:pt x="4672" y="77"/>
                  </a:cubicBezTo>
                  <a:cubicBezTo>
                    <a:pt x="7250" y="50"/>
                    <a:pt x="9339" y="20"/>
                    <a:pt x="9339" y="6"/>
                  </a:cubicBezTo>
                  <a:cubicBezTo>
                    <a:pt x="9339" y="2"/>
                    <a:pt x="9142" y="1"/>
                    <a:pt x="87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3382;p48">
              <a:extLst>
                <a:ext uri="{FF2B5EF4-FFF2-40B4-BE49-F238E27FC236}">
                  <a16:creationId xmlns:a16="http://schemas.microsoft.com/office/drawing/2014/main" id="{3652E189-8036-C25B-7119-0845A827CEB9}"/>
                </a:ext>
              </a:extLst>
            </p:cNvPr>
            <p:cNvSpPr/>
            <p:nvPr/>
          </p:nvSpPr>
          <p:spPr>
            <a:xfrm>
              <a:off x="7679500" y="2059499"/>
              <a:ext cx="215725" cy="479039"/>
            </a:xfrm>
            <a:custGeom>
              <a:avLst/>
              <a:gdLst/>
              <a:ahLst/>
              <a:cxnLst/>
              <a:rect l="l" t="t" r="r" b="b"/>
              <a:pathLst>
                <a:path w="4388" h="9744" extrusionOk="0">
                  <a:moveTo>
                    <a:pt x="4297" y="0"/>
                  </a:moveTo>
                  <a:cubicBezTo>
                    <a:pt x="4030" y="2033"/>
                    <a:pt x="3409" y="4240"/>
                    <a:pt x="2889" y="5476"/>
                  </a:cubicBezTo>
                  <a:cubicBezTo>
                    <a:pt x="2216" y="7067"/>
                    <a:pt x="1578" y="8217"/>
                    <a:pt x="451" y="9523"/>
                  </a:cubicBezTo>
                  <a:lnTo>
                    <a:pt x="1" y="9728"/>
                  </a:lnTo>
                  <a:cubicBezTo>
                    <a:pt x="83" y="9739"/>
                    <a:pt x="166" y="9744"/>
                    <a:pt x="248" y="9744"/>
                  </a:cubicBezTo>
                  <a:cubicBezTo>
                    <a:pt x="682" y="9744"/>
                    <a:pt x="1108" y="9601"/>
                    <a:pt x="1461" y="9348"/>
                  </a:cubicBezTo>
                  <a:cubicBezTo>
                    <a:pt x="1884" y="9042"/>
                    <a:pt x="2212" y="8627"/>
                    <a:pt x="2500" y="8195"/>
                  </a:cubicBezTo>
                  <a:cubicBezTo>
                    <a:pt x="3558" y="6630"/>
                    <a:pt x="4192" y="4782"/>
                    <a:pt x="4313" y="2898"/>
                  </a:cubicBezTo>
                  <a:cubicBezTo>
                    <a:pt x="4340" y="2474"/>
                    <a:pt x="4388" y="712"/>
                    <a:pt x="4297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3383;p48">
              <a:extLst>
                <a:ext uri="{FF2B5EF4-FFF2-40B4-BE49-F238E27FC236}">
                  <a16:creationId xmlns:a16="http://schemas.microsoft.com/office/drawing/2014/main" id="{A720E3ED-344C-4CEA-7164-C9DD839A974F}"/>
                </a:ext>
              </a:extLst>
            </p:cNvPr>
            <p:cNvSpPr/>
            <p:nvPr/>
          </p:nvSpPr>
          <p:spPr>
            <a:xfrm>
              <a:off x="7601282" y="2585397"/>
              <a:ext cx="325997" cy="154567"/>
            </a:xfrm>
            <a:custGeom>
              <a:avLst/>
              <a:gdLst/>
              <a:ahLst/>
              <a:cxnLst/>
              <a:rect l="l" t="t" r="r" b="b"/>
              <a:pathLst>
                <a:path w="6631" h="3144" extrusionOk="0">
                  <a:moveTo>
                    <a:pt x="6630" y="1"/>
                  </a:moveTo>
                  <a:cubicBezTo>
                    <a:pt x="6627" y="1"/>
                    <a:pt x="6609" y="18"/>
                    <a:pt x="6574" y="50"/>
                  </a:cubicBezTo>
                  <a:cubicBezTo>
                    <a:pt x="6529" y="94"/>
                    <a:pt x="6477" y="142"/>
                    <a:pt x="6416" y="198"/>
                  </a:cubicBezTo>
                  <a:cubicBezTo>
                    <a:pt x="6281" y="334"/>
                    <a:pt x="6075" y="513"/>
                    <a:pt x="5813" y="731"/>
                  </a:cubicBezTo>
                  <a:cubicBezTo>
                    <a:pt x="5555" y="945"/>
                    <a:pt x="5228" y="1185"/>
                    <a:pt x="4856" y="1431"/>
                  </a:cubicBezTo>
                  <a:cubicBezTo>
                    <a:pt x="4480" y="1671"/>
                    <a:pt x="4052" y="1920"/>
                    <a:pt x="3584" y="2143"/>
                  </a:cubicBezTo>
                  <a:cubicBezTo>
                    <a:pt x="3117" y="2361"/>
                    <a:pt x="2658" y="2536"/>
                    <a:pt x="2233" y="2676"/>
                  </a:cubicBezTo>
                  <a:cubicBezTo>
                    <a:pt x="1806" y="2807"/>
                    <a:pt x="1412" y="2908"/>
                    <a:pt x="1080" y="2974"/>
                  </a:cubicBezTo>
                  <a:cubicBezTo>
                    <a:pt x="748" y="3039"/>
                    <a:pt x="477" y="3083"/>
                    <a:pt x="289" y="3105"/>
                  </a:cubicBezTo>
                  <a:cubicBezTo>
                    <a:pt x="210" y="3113"/>
                    <a:pt x="136" y="3122"/>
                    <a:pt x="75" y="3131"/>
                  </a:cubicBezTo>
                  <a:cubicBezTo>
                    <a:pt x="23" y="3139"/>
                    <a:pt x="0" y="3144"/>
                    <a:pt x="0" y="3144"/>
                  </a:cubicBezTo>
                  <a:cubicBezTo>
                    <a:pt x="0" y="3144"/>
                    <a:pt x="420" y="3131"/>
                    <a:pt x="1089" y="3004"/>
                  </a:cubicBezTo>
                  <a:cubicBezTo>
                    <a:pt x="1421" y="2942"/>
                    <a:pt x="1814" y="2847"/>
                    <a:pt x="2247" y="2716"/>
                  </a:cubicBezTo>
                  <a:cubicBezTo>
                    <a:pt x="2671" y="2580"/>
                    <a:pt x="3134" y="2405"/>
                    <a:pt x="3606" y="2182"/>
                  </a:cubicBezTo>
                  <a:cubicBezTo>
                    <a:pt x="4074" y="1959"/>
                    <a:pt x="4502" y="1710"/>
                    <a:pt x="4878" y="1465"/>
                  </a:cubicBezTo>
                  <a:cubicBezTo>
                    <a:pt x="5254" y="1217"/>
                    <a:pt x="5577" y="976"/>
                    <a:pt x="5835" y="753"/>
                  </a:cubicBezTo>
                  <a:cubicBezTo>
                    <a:pt x="6355" y="316"/>
                    <a:pt x="6630" y="1"/>
                    <a:pt x="6630" y="1"/>
                  </a:cubicBezTo>
                  <a:cubicBezTo>
                    <a:pt x="6630" y="1"/>
                    <a:pt x="6630" y="1"/>
                    <a:pt x="6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3384;p48">
              <a:extLst>
                <a:ext uri="{FF2B5EF4-FFF2-40B4-BE49-F238E27FC236}">
                  <a16:creationId xmlns:a16="http://schemas.microsoft.com/office/drawing/2014/main" id="{A0D9F957-CE53-FEB1-DBBC-042B28A72094}"/>
                </a:ext>
              </a:extLst>
            </p:cNvPr>
            <p:cNvSpPr/>
            <p:nvPr/>
          </p:nvSpPr>
          <p:spPr>
            <a:xfrm>
              <a:off x="7608214" y="2265050"/>
              <a:ext cx="211153" cy="71826"/>
            </a:xfrm>
            <a:custGeom>
              <a:avLst/>
              <a:gdLst/>
              <a:ahLst/>
              <a:cxnLst/>
              <a:rect l="l" t="t" r="r" b="b"/>
              <a:pathLst>
                <a:path w="4295" h="1461" extrusionOk="0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3" y="6"/>
                    <a:pt x="43" y="14"/>
                  </a:cubicBezTo>
                  <a:cubicBezTo>
                    <a:pt x="83" y="28"/>
                    <a:pt x="126" y="41"/>
                    <a:pt x="170" y="54"/>
                  </a:cubicBezTo>
                  <a:cubicBezTo>
                    <a:pt x="305" y="89"/>
                    <a:pt x="463" y="133"/>
                    <a:pt x="638" y="185"/>
                  </a:cubicBezTo>
                  <a:cubicBezTo>
                    <a:pt x="1031" y="299"/>
                    <a:pt x="1573" y="470"/>
                    <a:pt x="2159" y="688"/>
                  </a:cubicBezTo>
                  <a:cubicBezTo>
                    <a:pt x="2731" y="902"/>
                    <a:pt x="3246" y="1090"/>
                    <a:pt x="3666" y="1247"/>
                  </a:cubicBezTo>
                  <a:cubicBezTo>
                    <a:pt x="3837" y="1309"/>
                    <a:pt x="3990" y="1361"/>
                    <a:pt x="4125" y="1408"/>
                  </a:cubicBezTo>
                  <a:cubicBezTo>
                    <a:pt x="4169" y="1422"/>
                    <a:pt x="4212" y="1435"/>
                    <a:pt x="4252" y="1448"/>
                  </a:cubicBezTo>
                  <a:cubicBezTo>
                    <a:pt x="4282" y="1457"/>
                    <a:pt x="4295" y="1461"/>
                    <a:pt x="4295" y="1461"/>
                  </a:cubicBezTo>
                  <a:cubicBezTo>
                    <a:pt x="4295" y="1457"/>
                    <a:pt x="4282" y="1452"/>
                    <a:pt x="4256" y="1440"/>
                  </a:cubicBezTo>
                  <a:cubicBezTo>
                    <a:pt x="4216" y="1422"/>
                    <a:pt x="4173" y="1408"/>
                    <a:pt x="4133" y="1392"/>
                  </a:cubicBezTo>
                  <a:cubicBezTo>
                    <a:pt x="3998" y="1339"/>
                    <a:pt x="3849" y="1283"/>
                    <a:pt x="3679" y="1216"/>
                  </a:cubicBezTo>
                  <a:cubicBezTo>
                    <a:pt x="3294" y="1073"/>
                    <a:pt x="2766" y="863"/>
                    <a:pt x="2176" y="644"/>
                  </a:cubicBezTo>
                  <a:cubicBezTo>
                    <a:pt x="1586" y="426"/>
                    <a:pt x="1044" y="260"/>
                    <a:pt x="646" y="150"/>
                  </a:cubicBezTo>
                  <a:cubicBezTo>
                    <a:pt x="446" y="97"/>
                    <a:pt x="288" y="59"/>
                    <a:pt x="174" y="32"/>
                  </a:cubicBezTo>
                  <a:cubicBezTo>
                    <a:pt x="126" y="24"/>
                    <a:pt x="87" y="14"/>
                    <a:pt x="43" y="6"/>
                  </a:cubicBezTo>
                  <a:cubicBezTo>
                    <a:pt x="22" y="3"/>
                    <a:pt x="9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3385;p48">
              <a:extLst>
                <a:ext uri="{FF2B5EF4-FFF2-40B4-BE49-F238E27FC236}">
                  <a16:creationId xmlns:a16="http://schemas.microsoft.com/office/drawing/2014/main" id="{578892BA-1B60-DEA9-D8CC-F41F9CD7D902}"/>
                </a:ext>
              </a:extLst>
            </p:cNvPr>
            <p:cNvSpPr/>
            <p:nvPr/>
          </p:nvSpPr>
          <p:spPr>
            <a:xfrm>
              <a:off x="7609689" y="1915746"/>
              <a:ext cx="284749" cy="421126"/>
            </a:xfrm>
            <a:custGeom>
              <a:avLst/>
              <a:gdLst/>
              <a:ahLst/>
              <a:cxnLst/>
              <a:rect l="l" t="t" r="r" b="b"/>
              <a:pathLst>
                <a:path w="5792" h="8566" extrusionOk="0">
                  <a:moveTo>
                    <a:pt x="3818" y="1"/>
                  </a:moveTo>
                  <a:cubicBezTo>
                    <a:pt x="3707" y="1"/>
                    <a:pt x="3598" y="12"/>
                    <a:pt x="3492" y="31"/>
                  </a:cubicBezTo>
                  <a:cubicBezTo>
                    <a:pt x="3186" y="80"/>
                    <a:pt x="2902" y="207"/>
                    <a:pt x="2653" y="377"/>
                  </a:cubicBezTo>
                  <a:cubicBezTo>
                    <a:pt x="2403" y="542"/>
                    <a:pt x="2199" y="766"/>
                    <a:pt x="2058" y="1019"/>
                  </a:cubicBezTo>
                  <a:cubicBezTo>
                    <a:pt x="1915" y="1268"/>
                    <a:pt x="1814" y="1530"/>
                    <a:pt x="1727" y="1788"/>
                  </a:cubicBezTo>
                  <a:cubicBezTo>
                    <a:pt x="1386" y="2819"/>
                    <a:pt x="1080" y="3751"/>
                    <a:pt x="822" y="4537"/>
                  </a:cubicBezTo>
                  <a:cubicBezTo>
                    <a:pt x="568" y="5310"/>
                    <a:pt x="363" y="5944"/>
                    <a:pt x="214" y="6390"/>
                  </a:cubicBezTo>
                  <a:cubicBezTo>
                    <a:pt x="148" y="6605"/>
                    <a:pt x="96" y="6770"/>
                    <a:pt x="53" y="6897"/>
                  </a:cubicBezTo>
                  <a:cubicBezTo>
                    <a:pt x="17" y="7010"/>
                    <a:pt x="0" y="7071"/>
                    <a:pt x="0" y="7071"/>
                  </a:cubicBezTo>
                  <a:cubicBezTo>
                    <a:pt x="0" y="7071"/>
                    <a:pt x="22" y="7015"/>
                    <a:pt x="61" y="6901"/>
                  </a:cubicBezTo>
                  <a:cubicBezTo>
                    <a:pt x="105" y="6774"/>
                    <a:pt x="162" y="6609"/>
                    <a:pt x="232" y="6399"/>
                  </a:cubicBezTo>
                  <a:cubicBezTo>
                    <a:pt x="384" y="5949"/>
                    <a:pt x="594" y="5320"/>
                    <a:pt x="852" y="4546"/>
                  </a:cubicBezTo>
                  <a:cubicBezTo>
                    <a:pt x="1114" y="3763"/>
                    <a:pt x="1425" y="2833"/>
                    <a:pt x="1766" y="1801"/>
                  </a:cubicBezTo>
                  <a:cubicBezTo>
                    <a:pt x="1941" y="1294"/>
                    <a:pt x="2173" y="735"/>
                    <a:pt x="2679" y="411"/>
                  </a:cubicBezTo>
                  <a:cubicBezTo>
                    <a:pt x="2919" y="250"/>
                    <a:pt x="3199" y="128"/>
                    <a:pt x="3500" y="76"/>
                  </a:cubicBezTo>
                  <a:cubicBezTo>
                    <a:pt x="3601" y="57"/>
                    <a:pt x="3705" y="48"/>
                    <a:pt x="3810" y="48"/>
                  </a:cubicBezTo>
                  <a:cubicBezTo>
                    <a:pt x="4011" y="48"/>
                    <a:pt x="4213" y="83"/>
                    <a:pt x="4396" y="167"/>
                  </a:cubicBezTo>
                  <a:cubicBezTo>
                    <a:pt x="4541" y="228"/>
                    <a:pt x="4664" y="320"/>
                    <a:pt x="4777" y="425"/>
                  </a:cubicBezTo>
                  <a:cubicBezTo>
                    <a:pt x="4894" y="525"/>
                    <a:pt x="5004" y="635"/>
                    <a:pt x="5104" y="748"/>
                  </a:cubicBezTo>
                  <a:cubicBezTo>
                    <a:pt x="5305" y="975"/>
                    <a:pt x="5459" y="1238"/>
                    <a:pt x="5555" y="1512"/>
                  </a:cubicBezTo>
                  <a:cubicBezTo>
                    <a:pt x="5743" y="2073"/>
                    <a:pt x="5707" y="2658"/>
                    <a:pt x="5624" y="3191"/>
                  </a:cubicBezTo>
                  <a:cubicBezTo>
                    <a:pt x="5471" y="4271"/>
                    <a:pt x="5319" y="5241"/>
                    <a:pt x="5104" y="6036"/>
                  </a:cubicBezTo>
                  <a:cubicBezTo>
                    <a:pt x="4890" y="6831"/>
                    <a:pt x="4664" y="7456"/>
                    <a:pt x="4510" y="7894"/>
                  </a:cubicBezTo>
                  <a:cubicBezTo>
                    <a:pt x="4436" y="8099"/>
                    <a:pt x="4375" y="8265"/>
                    <a:pt x="4327" y="8392"/>
                  </a:cubicBezTo>
                  <a:cubicBezTo>
                    <a:pt x="4287" y="8505"/>
                    <a:pt x="4265" y="8566"/>
                    <a:pt x="4265" y="8566"/>
                  </a:cubicBezTo>
                  <a:cubicBezTo>
                    <a:pt x="4265" y="8566"/>
                    <a:pt x="4366" y="8330"/>
                    <a:pt x="4527" y="7898"/>
                  </a:cubicBezTo>
                  <a:cubicBezTo>
                    <a:pt x="4685" y="7465"/>
                    <a:pt x="4916" y="6841"/>
                    <a:pt x="5136" y="6044"/>
                  </a:cubicBezTo>
                  <a:cubicBezTo>
                    <a:pt x="5354" y="5245"/>
                    <a:pt x="5511" y="4275"/>
                    <a:pt x="5668" y="3200"/>
                  </a:cubicBezTo>
                  <a:cubicBezTo>
                    <a:pt x="5751" y="2662"/>
                    <a:pt x="5791" y="2073"/>
                    <a:pt x="5598" y="1500"/>
                  </a:cubicBezTo>
                  <a:cubicBezTo>
                    <a:pt x="5497" y="1216"/>
                    <a:pt x="5345" y="949"/>
                    <a:pt x="5140" y="717"/>
                  </a:cubicBezTo>
                  <a:cubicBezTo>
                    <a:pt x="5039" y="600"/>
                    <a:pt x="4926" y="490"/>
                    <a:pt x="4807" y="390"/>
                  </a:cubicBezTo>
                  <a:cubicBezTo>
                    <a:pt x="4694" y="285"/>
                    <a:pt x="4563" y="189"/>
                    <a:pt x="4418" y="123"/>
                  </a:cubicBezTo>
                  <a:cubicBezTo>
                    <a:pt x="4228" y="38"/>
                    <a:pt x="4022" y="1"/>
                    <a:pt x="3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3386;p48">
              <a:extLst>
                <a:ext uri="{FF2B5EF4-FFF2-40B4-BE49-F238E27FC236}">
                  <a16:creationId xmlns:a16="http://schemas.microsoft.com/office/drawing/2014/main" id="{FA70128E-0E9C-FC53-B5F7-38A058EA3B48}"/>
                </a:ext>
              </a:extLst>
            </p:cNvPr>
            <p:cNvSpPr/>
            <p:nvPr/>
          </p:nvSpPr>
          <p:spPr>
            <a:xfrm>
              <a:off x="7724632" y="2967690"/>
              <a:ext cx="512421" cy="1414553"/>
            </a:xfrm>
            <a:custGeom>
              <a:avLst/>
              <a:gdLst/>
              <a:ahLst/>
              <a:cxnLst/>
              <a:rect l="l" t="t" r="r" b="b"/>
              <a:pathLst>
                <a:path w="10423" h="28773" extrusionOk="0">
                  <a:moveTo>
                    <a:pt x="3824" y="0"/>
                  </a:moveTo>
                  <a:lnTo>
                    <a:pt x="218" y="1267"/>
                  </a:lnTo>
                  <a:cubicBezTo>
                    <a:pt x="218" y="1267"/>
                    <a:pt x="0" y="16113"/>
                    <a:pt x="218" y="18595"/>
                  </a:cubicBezTo>
                  <a:cubicBezTo>
                    <a:pt x="647" y="23481"/>
                    <a:pt x="7290" y="28773"/>
                    <a:pt x="7290" y="28773"/>
                  </a:cubicBezTo>
                  <a:lnTo>
                    <a:pt x="10423" y="25110"/>
                  </a:lnTo>
                  <a:cubicBezTo>
                    <a:pt x="10423" y="25110"/>
                    <a:pt x="6699" y="20937"/>
                    <a:pt x="5642" y="19460"/>
                  </a:cubicBezTo>
                  <a:cubicBezTo>
                    <a:pt x="4948" y="18486"/>
                    <a:pt x="4523" y="16921"/>
                    <a:pt x="4283" y="15715"/>
                  </a:cubicBezTo>
                  <a:cubicBezTo>
                    <a:pt x="4103" y="14832"/>
                    <a:pt x="4012" y="13936"/>
                    <a:pt x="3998" y="13036"/>
                  </a:cubicBezTo>
                  <a:lnTo>
                    <a:pt x="38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3387;p48">
              <a:extLst>
                <a:ext uri="{FF2B5EF4-FFF2-40B4-BE49-F238E27FC236}">
                  <a16:creationId xmlns:a16="http://schemas.microsoft.com/office/drawing/2014/main" id="{F411B51F-3D95-ED26-329F-A76131A6FDB2}"/>
                </a:ext>
              </a:extLst>
            </p:cNvPr>
            <p:cNvSpPr/>
            <p:nvPr/>
          </p:nvSpPr>
          <p:spPr>
            <a:xfrm>
              <a:off x="7548432" y="2793849"/>
              <a:ext cx="404804" cy="1676933"/>
            </a:xfrm>
            <a:custGeom>
              <a:avLst/>
              <a:gdLst/>
              <a:ahLst/>
              <a:cxnLst/>
              <a:rect l="l" t="t" r="r" b="b"/>
              <a:pathLst>
                <a:path w="8234" h="34110" extrusionOk="0">
                  <a:moveTo>
                    <a:pt x="8076" y="1"/>
                  </a:moveTo>
                  <a:lnTo>
                    <a:pt x="83" y="380"/>
                  </a:lnTo>
                  <a:lnTo>
                    <a:pt x="0" y="34110"/>
                  </a:lnTo>
                  <a:lnTo>
                    <a:pt x="5192" y="34110"/>
                  </a:lnTo>
                  <a:lnTo>
                    <a:pt x="6110" y="4764"/>
                  </a:lnTo>
                  <a:cubicBezTo>
                    <a:pt x="6110" y="4764"/>
                    <a:pt x="7614" y="3772"/>
                    <a:pt x="7876" y="2509"/>
                  </a:cubicBezTo>
                  <a:cubicBezTo>
                    <a:pt x="8234" y="796"/>
                    <a:pt x="8076" y="1"/>
                    <a:pt x="80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3388;p48">
              <a:extLst>
                <a:ext uri="{FF2B5EF4-FFF2-40B4-BE49-F238E27FC236}">
                  <a16:creationId xmlns:a16="http://schemas.microsoft.com/office/drawing/2014/main" id="{8CAE9AD4-1CF2-048D-82A8-B8BAE4F37C93}"/>
                </a:ext>
              </a:extLst>
            </p:cNvPr>
            <p:cNvSpPr/>
            <p:nvPr/>
          </p:nvSpPr>
          <p:spPr>
            <a:xfrm>
              <a:off x="7536830" y="4430834"/>
              <a:ext cx="277424" cy="39969"/>
            </a:xfrm>
            <a:custGeom>
              <a:avLst/>
              <a:gdLst/>
              <a:ahLst/>
              <a:cxnLst/>
              <a:rect l="l" t="t" r="r" b="b"/>
              <a:pathLst>
                <a:path w="5643" h="813" extrusionOk="0">
                  <a:moveTo>
                    <a:pt x="0" y="0"/>
                  </a:moveTo>
                  <a:lnTo>
                    <a:pt x="0" y="813"/>
                  </a:lnTo>
                  <a:lnTo>
                    <a:pt x="5642" y="813"/>
                  </a:lnTo>
                  <a:lnTo>
                    <a:pt x="564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3389;p48">
              <a:extLst>
                <a:ext uri="{FF2B5EF4-FFF2-40B4-BE49-F238E27FC236}">
                  <a16:creationId xmlns:a16="http://schemas.microsoft.com/office/drawing/2014/main" id="{468C4C9E-C5D2-64C2-BC21-CF38376F0EFD}"/>
                </a:ext>
              </a:extLst>
            </p:cNvPr>
            <p:cNvSpPr/>
            <p:nvPr/>
          </p:nvSpPr>
          <p:spPr>
            <a:xfrm>
              <a:off x="8041044" y="4165255"/>
              <a:ext cx="220101" cy="228851"/>
            </a:xfrm>
            <a:custGeom>
              <a:avLst/>
              <a:gdLst/>
              <a:ahLst/>
              <a:cxnLst/>
              <a:rect l="l" t="t" r="r" b="b"/>
              <a:pathLst>
                <a:path w="4477" h="4655" extrusionOk="0">
                  <a:moveTo>
                    <a:pt x="3887" y="1"/>
                  </a:moveTo>
                  <a:lnTo>
                    <a:pt x="1" y="4095"/>
                  </a:lnTo>
                  <a:lnTo>
                    <a:pt x="591" y="4654"/>
                  </a:lnTo>
                  <a:lnTo>
                    <a:pt x="4476" y="560"/>
                  </a:lnTo>
                  <a:lnTo>
                    <a:pt x="388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3390;p48">
              <a:extLst>
                <a:ext uri="{FF2B5EF4-FFF2-40B4-BE49-F238E27FC236}">
                  <a16:creationId xmlns:a16="http://schemas.microsoft.com/office/drawing/2014/main" id="{ADA70E19-FD25-0EC9-2F3E-9B76E943D990}"/>
                </a:ext>
              </a:extLst>
            </p:cNvPr>
            <p:cNvSpPr/>
            <p:nvPr/>
          </p:nvSpPr>
          <p:spPr>
            <a:xfrm>
              <a:off x="8052647" y="4179807"/>
              <a:ext cx="168529" cy="174330"/>
            </a:xfrm>
            <a:custGeom>
              <a:avLst/>
              <a:gdLst/>
              <a:ahLst/>
              <a:cxnLst/>
              <a:rect l="l" t="t" r="r" b="b"/>
              <a:pathLst>
                <a:path w="3428" h="3546" extrusionOk="0">
                  <a:moveTo>
                    <a:pt x="3427" y="1"/>
                  </a:moveTo>
                  <a:cubicBezTo>
                    <a:pt x="3424" y="1"/>
                    <a:pt x="3412" y="13"/>
                    <a:pt x="3389" y="32"/>
                  </a:cubicBezTo>
                  <a:cubicBezTo>
                    <a:pt x="3357" y="62"/>
                    <a:pt x="3323" y="98"/>
                    <a:pt x="3288" y="132"/>
                  </a:cubicBezTo>
                  <a:cubicBezTo>
                    <a:pt x="3196" y="219"/>
                    <a:pt x="3069" y="346"/>
                    <a:pt x="2917" y="508"/>
                  </a:cubicBezTo>
                  <a:cubicBezTo>
                    <a:pt x="2584" y="858"/>
                    <a:pt x="2173" y="1295"/>
                    <a:pt x="1719" y="1776"/>
                  </a:cubicBezTo>
                  <a:cubicBezTo>
                    <a:pt x="1255" y="2248"/>
                    <a:pt x="836" y="2676"/>
                    <a:pt x="499" y="3021"/>
                  </a:cubicBezTo>
                  <a:cubicBezTo>
                    <a:pt x="360" y="3166"/>
                    <a:pt x="242" y="3293"/>
                    <a:pt x="132" y="3402"/>
                  </a:cubicBezTo>
                  <a:cubicBezTo>
                    <a:pt x="97" y="3440"/>
                    <a:pt x="67" y="3471"/>
                    <a:pt x="37" y="3507"/>
                  </a:cubicBezTo>
                  <a:cubicBezTo>
                    <a:pt x="15" y="3533"/>
                    <a:pt x="1" y="3545"/>
                    <a:pt x="6" y="3545"/>
                  </a:cubicBezTo>
                  <a:cubicBezTo>
                    <a:pt x="6" y="3545"/>
                    <a:pt x="19" y="3537"/>
                    <a:pt x="45" y="3515"/>
                  </a:cubicBezTo>
                  <a:cubicBezTo>
                    <a:pt x="75" y="3480"/>
                    <a:pt x="111" y="3450"/>
                    <a:pt x="146" y="3414"/>
                  </a:cubicBezTo>
                  <a:cubicBezTo>
                    <a:pt x="255" y="3305"/>
                    <a:pt x="382" y="3182"/>
                    <a:pt x="525" y="3043"/>
                  </a:cubicBezTo>
                  <a:cubicBezTo>
                    <a:pt x="862" y="2702"/>
                    <a:pt x="1286" y="2278"/>
                    <a:pt x="1754" y="1806"/>
                  </a:cubicBezTo>
                  <a:cubicBezTo>
                    <a:pt x="2226" y="1317"/>
                    <a:pt x="2637" y="858"/>
                    <a:pt x="2938" y="530"/>
                  </a:cubicBezTo>
                  <a:cubicBezTo>
                    <a:pt x="3078" y="386"/>
                    <a:pt x="3196" y="255"/>
                    <a:pt x="3301" y="146"/>
                  </a:cubicBezTo>
                  <a:cubicBezTo>
                    <a:pt x="3336" y="106"/>
                    <a:pt x="3367" y="72"/>
                    <a:pt x="3397" y="41"/>
                  </a:cubicBezTo>
                  <a:cubicBezTo>
                    <a:pt x="3419" y="15"/>
                    <a:pt x="3428" y="1"/>
                    <a:pt x="3428" y="1"/>
                  </a:cubicBezTo>
                  <a:cubicBezTo>
                    <a:pt x="3428" y="1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3391;p48">
              <a:extLst>
                <a:ext uri="{FF2B5EF4-FFF2-40B4-BE49-F238E27FC236}">
                  <a16:creationId xmlns:a16="http://schemas.microsoft.com/office/drawing/2014/main" id="{58B00A09-07D6-5AB4-79B5-7B40185BAD2C}"/>
                </a:ext>
              </a:extLst>
            </p:cNvPr>
            <p:cNvSpPr/>
            <p:nvPr/>
          </p:nvSpPr>
          <p:spPr>
            <a:xfrm>
              <a:off x="7646414" y="2803977"/>
              <a:ext cx="100586" cy="1629835"/>
            </a:xfrm>
            <a:custGeom>
              <a:avLst/>
              <a:gdLst/>
              <a:ahLst/>
              <a:cxnLst/>
              <a:rect l="l" t="t" r="r" b="b"/>
              <a:pathLst>
                <a:path w="2046" h="33152" extrusionOk="0">
                  <a:moveTo>
                    <a:pt x="2045" y="0"/>
                  </a:moveTo>
                  <a:cubicBezTo>
                    <a:pt x="2045" y="0"/>
                    <a:pt x="2037" y="27"/>
                    <a:pt x="2023" y="83"/>
                  </a:cubicBezTo>
                  <a:cubicBezTo>
                    <a:pt x="2011" y="136"/>
                    <a:pt x="1985" y="218"/>
                    <a:pt x="1941" y="323"/>
                  </a:cubicBezTo>
                  <a:cubicBezTo>
                    <a:pt x="1898" y="424"/>
                    <a:pt x="1823" y="541"/>
                    <a:pt x="1718" y="668"/>
                  </a:cubicBezTo>
                  <a:cubicBezTo>
                    <a:pt x="1613" y="791"/>
                    <a:pt x="1473" y="922"/>
                    <a:pt x="1321" y="1066"/>
                  </a:cubicBezTo>
                  <a:cubicBezTo>
                    <a:pt x="1168" y="1215"/>
                    <a:pt x="992" y="1376"/>
                    <a:pt x="839" y="1590"/>
                  </a:cubicBezTo>
                  <a:cubicBezTo>
                    <a:pt x="682" y="1809"/>
                    <a:pt x="696" y="2115"/>
                    <a:pt x="678" y="2408"/>
                  </a:cubicBezTo>
                  <a:cubicBezTo>
                    <a:pt x="656" y="3016"/>
                    <a:pt x="630" y="3702"/>
                    <a:pt x="603" y="4462"/>
                  </a:cubicBezTo>
                  <a:cubicBezTo>
                    <a:pt x="573" y="5222"/>
                    <a:pt x="547" y="6053"/>
                    <a:pt x="512" y="6949"/>
                  </a:cubicBezTo>
                  <a:cubicBezTo>
                    <a:pt x="486" y="7840"/>
                    <a:pt x="460" y="8797"/>
                    <a:pt x="429" y="9803"/>
                  </a:cubicBezTo>
                  <a:cubicBezTo>
                    <a:pt x="377" y="11812"/>
                    <a:pt x="298" y="14024"/>
                    <a:pt x="250" y="16344"/>
                  </a:cubicBezTo>
                  <a:cubicBezTo>
                    <a:pt x="175" y="20981"/>
                    <a:pt x="109" y="25181"/>
                    <a:pt x="66" y="28231"/>
                  </a:cubicBezTo>
                  <a:cubicBezTo>
                    <a:pt x="44" y="29747"/>
                    <a:pt x="26" y="30976"/>
                    <a:pt x="14" y="31832"/>
                  </a:cubicBezTo>
                  <a:cubicBezTo>
                    <a:pt x="10" y="32252"/>
                    <a:pt x="4" y="32579"/>
                    <a:pt x="0" y="32811"/>
                  </a:cubicBezTo>
                  <a:lnTo>
                    <a:pt x="0" y="33152"/>
                  </a:lnTo>
                  <a:cubicBezTo>
                    <a:pt x="10" y="32837"/>
                    <a:pt x="40" y="31199"/>
                    <a:pt x="97" y="28231"/>
                  </a:cubicBezTo>
                  <a:cubicBezTo>
                    <a:pt x="149" y="25185"/>
                    <a:pt x="219" y="20985"/>
                    <a:pt x="298" y="16344"/>
                  </a:cubicBezTo>
                  <a:cubicBezTo>
                    <a:pt x="341" y="14024"/>
                    <a:pt x="420" y="11812"/>
                    <a:pt x="472" y="9803"/>
                  </a:cubicBezTo>
                  <a:cubicBezTo>
                    <a:pt x="498" y="8797"/>
                    <a:pt x="525" y="7844"/>
                    <a:pt x="551" y="6949"/>
                  </a:cubicBezTo>
                  <a:cubicBezTo>
                    <a:pt x="581" y="6057"/>
                    <a:pt x="607" y="5222"/>
                    <a:pt x="634" y="4462"/>
                  </a:cubicBezTo>
                  <a:cubicBezTo>
                    <a:pt x="660" y="3702"/>
                    <a:pt x="682" y="3016"/>
                    <a:pt x="704" y="2413"/>
                  </a:cubicBezTo>
                  <a:cubicBezTo>
                    <a:pt x="722" y="2115"/>
                    <a:pt x="708" y="1818"/>
                    <a:pt x="857" y="1600"/>
                  </a:cubicBezTo>
                  <a:cubicBezTo>
                    <a:pt x="1006" y="1394"/>
                    <a:pt x="1180" y="1228"/>
                    <a:pt x="1333" y="1079"/>
                  </a:cubicBezTo>
                  <a:cubicBezTo>
                    <a:pt x="1486" y="931"/>
                    <a:pt x="1626" y="804"/>
                    <a:pt x="1731" y="678"/>
                  </a:cubicBezTo>
                  <a:cubicBezTo>
                    <a:pt x="1836" y="551"/>
                    <a:pt x="1906" y="428"/>
                    <a:pt x="1950" y="323"/>
                  </a:cubicBezTo>
                  <a:cubicBezTo>
                    <a:pt x="1993" y="223"/>
                    <a:pt x="2015" y="140"/>
                    <a:pt x="2029" y="83"/>
                  </a:cubicBezTo>
                  <a:cubicBezTo>
                    <a:pt x="2041" y="27"/>
                    <a:pt x="2045" y="0"/>
                    <a:pt x="20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3392;p48">
              <a:extLst>
                <a:ext uri="{FF2B5EF4-FFF2-40B4-BE49-F238E27FC236}">
                  <a16:creationId xmlns:a16="http://schemas.microsoft.com/office/drawing/2014/main" id="{1C145042-5BAE-15A8-FED0-B739F7D2BC77}"/>
                </a:ext>
              </a:extLst>
            </p:cNvPr>
            <p:cNvSpPr/>
            <p:nvPr/>
          </p:nvSpPr>
          <p:spPr>
            <a:xfrm>
              <a:off x="7588598" y="2814055"/>
              <a:ext cx="6293" cy="9783"/>
            </a:xfrm>
            <a:custGeom>
              <a:avLst/>
              <a:gdLst/>
              <a:ahLst/>
              <a:cxnLst/>
              <a:rect l="l" t="t" r="r" b="b"/>
              <a:pathLst>
                <a:path w="128" h="199" extrusionOk="0">
                  <a:moveTo>
                    <a:pt x="16" y="0"/>
                  </a:moveTo>
                  <a:cubicBezTo>
                    <a:pt x="15" y="0"/>
                    <a:pt x="15" y="1"/>
                    <a:pt x="14" y="1"/>
                  </a:cubicBezTo>
                  <a:cubicBezTo>
                    <a:pt x="0" y="5"/>
                    <a:pt x="14" y="57"/>
                    <a:pt x="45" y="110"/>
                  </a:cubicBezTo>
                  <a:cubicBezTo>
                    <a:pt x="72" y="161"/>
                    <a:pt x="100" y="198"/>
                    <a:pt x="115" y="198"/>
                  </a:cubicBezTo>
                  <a:cubicBezTo>
                    <a:pt x="116" y="198"/>
                    <a:pt x="118" y="198"/>
                    <a:pt x="119" y="197"/>
                  </a:cubicBezTo>
                  <a:cubicBezTo>
                    <a:pt x="127" y="193"/>
                    <a:pt x="115" y="140"/>
                    <a:pt x="84" y="88"/>
                  </a:cubicBezTo>
                  <a:cubicBezTo>
                    <a:pt x="60" y="39"/>
                    <a:pt x="27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3393;p48">
              <a:extLst>
                <a:ext uri="{FF2B5EF4-FFF2-40B4-BE49-F238E27FC236}">
                  <a16:creationId xmlns:a16="http://schemas.microsoft.com/office/drawing/2014/main" id="{D3299A26-53F8-EBBB-359F-3FF93BAD7027}"/>
                </a:ext>
              </a:extLst>
            </p:cNvPr>
            <p:cNvSpPr/>
            <p:nvPr/>
          </p:nvSpPr>
          <p:spPr>
            <a:xfrm>
              <a:off x="7600643" y="2832442"/>
              <a:ext cx="8898" cy="7964"/>
            </a:xfrm>
            <a:custGeom>
              <a:avLst/>
              <a:gdLst/>
              <a:ahLst/>
              <a:cxnLst/>
              <a:rect l="l" t="t" r="r" b="b"/>
              <a:pathLst>
                <a:path w="181" h="162" extrusionOk="0">
                  <a:moveTo>
                    <a:pt x="14" y="1"/>
                  </a:moveTo>
                  <a:cubicBezTo>
                    <a:pt x="12" y="1"/>
                    <a:pt x="10" y="1"/>
                    <a:pt x="9" y="2"/>
                  </a:cubicBezTo>
                  <a:cubicBezTo>
                    <a:pt x="1" y="11"/>
                    <a:pt x="27" y="55"/>
                    <a:pt x="75" y="99"/>
                  </a:cubicBezTo>
                  <a:cubicBezTo>
                    <a:pt x="113" y="136"/>
                    <a:pt x="151" y="161"/>
                    <a:pt x="166" y="161"/>
                  </a:cubicBezTo>
                  <a:cubicBezTo>
                    <a:pt x="168" y="161"/>
                    <a:pt x="170" y="161"/>
                    <a:pt x="171" y="160"/>
                  </a:cubicBezTo>
                  <a:cubicBezTo>
                    <a:pt x="180" y="146"/>
                    <a:pt x="149" y="107"/>
                    <a:pt x="106" y="63"/>
                  </a:cubicBezTo>
                  <a:cubicBezTo>
                    <a:pt x="67" y="26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3394;p48">
              <a:extLst>
                <a:ext uri="{FF2B5EF4-FFF2-40B4-BE49-F238E27FC236}">
                  <a16:creationId xmlns:a16="http://schemas.microsoft.com/office/drawing/2014/main" id="{6C2BA205-6A36-581F-5F58-A183231C13A6}"/>
                </a:ext>
              </a:extLst>
            </p:cNvPr>
            <p:cNvSpPr/>
            <p:nvPr/>
          </p:nvSpPr>
          <p:spPr>
            <a:xfrm>
              <a:off x="7617604" y="2846503"/>
              <a:ext cx="10373" cy="5654"/>
            </a:xfrm>
            <a:custGeom>
              <a:avLst/>
              <a:gdLst/>
              <a:ahLst/>
              <a:cxnLst/>
              <a:rect l="l" t="t" r="r" b="b"/>
              <a:pathLst>
                <a:path w="211" h="115" extrusionOk="0">
                  <a:moveTo>
                    <a:pt x="17" y="0"/>
                  </a:moveTo>
                  <a:cubicBezTo>
                    <a:pt x="11" y="0"/>
                    <a:pt x="7" y="1"/>
                    <a:pt x="5" y="5"/>
                  </a:cubicBezTo>
                  <a:cubicBezTo>
                    <a:pt x="1" y="13"/>
                    <a:pt x="40" y="49"/>
                    <a:pt x="97" y="79"/>
                  </a:cubicBezTo>
                  <a:cubicBezTo>
                    <a:pt x="136" y="102"/>
                    <a:pt x="175" y="114"/>
                    <a:pt x="194" y="114"/>
                  </a:cubicBezTo>
                  <a:cubicBezTo>
                    <a:pt x="201" y="114"/>
                    <a:pt x="205" y="113"/>
                    <a:pt x="207" y="110"/>
                  </a:cubicBezTo>
                  <a:cubicBezTo>
                    <a:pt x="211" y="96"/>
                    <a:pt x="171" y="66"/>
                    <a:pt x="118" y="35"/>
                  </a:cubicBezTo>
                  <a:cubicBezTo>
                    <a:pt x="75" y="15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3395;p48">
              <a:extLst>
                <a:ext uri="{FF2B5EF4-FFF2-40B4-BE49-F238E27FC236}">
                  <a16:creationId xmlns:a16="http://schemas.microsoft.com/office/drawing/2014/main" id="{BC775E1A-8270-2983-1D24-4BDB50DCE356}"/>
                </a:ext>
              </a:extLst>
            </p:cNvPr>
            <p:cNvSpPr/>
            <p:nvPr/>
          </p:nvSpPr>
          <p:spPr>
            <a:xfrm>
              <a:off x="7637859" y="2855205"/>
              <a:ext cx="11160" cy="3196"/>
            </a:xfrm>
            <a:custGeom>
              <a:avLst/>
              <a:gdLst/>
              <a:ahLst/>
              <a:cxnLst/>
              <a:rect l="l" t="t" r="r" b="b"/>
              <a:pathLst>
                <a:path w="227" h="65" extrusionOk="0">
                  <a:moveTo>
                    <a:pt x="41" y="0"/>
                  </a:moveTo>
                  <a:cubicBezTo>
                    <a:pt x="21" y="0"/>
                    <a:pt x="6" y="2"/>
                    <a:pt x="4" y="7"/>
                  </a:cubicBezTo>
                  <a:cubicBezTo>
                    <a:pt x="0" y="20"/>
                    <a:pt x="47" y="42"/>
                    <a:pt x="109" y="55"/>
                  </a:cubicBezTo>
                  <a:cubicBezTo>
                    <a:pt x="140" y="62"/>
                    <a:pt x="168" y="65"/>
                    <a:pt x="189" y="65"/>
                  </a:cubicBezTo>
                  <a:cubicBezTo>
                    <a:pt x="209" y="65"/>
                    <a:pt x="222" y="62"/>
                    <a:pt x="222" y="55"/>
                  </a:cubicBezTo>
                  <a:cubicBezTo>
                    <a:pt x="227" y="42"/>
                    <a:pt x="178" y="20"/>
                    <a:pt x="118" y="7"/>
                  </a:cubicBezTo>
                  <a:cubicBezTo>
                    <a:pt x="89" y="2"/>
                    <a:pt x="62" y="0"/>
                    <a:pt x="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3396;p48">
              <a:extLst>
                <a:ext uri="{FF2B5EF4-FFF2-40B4-BE49-F238E27FC236}">
                  <a16:creationId xmlns:a16="http://schemas.microsoft.com/office/drawing/2014/main" id="{75530D77-9E15-FF9E-0722-109BA4182F5B}"/>
                </a:ext>
              </a:extLst>
            </p:cNvPr>
            <p:cNvSpPr/>
            <p:nvPr/>
          </p:nvSpPr>
          <p:spPr>
            <a:xfrm>
              <a:off x="7659983" y="2856385"/>
              <a:ext cx="10963" cy="2802"/>
            </a:xfrm>
            <a:custGeom>
              <a:avLst/>
              <a:gdLst/>
              <a:ahLst/>
              <a:cxnLst/>
              <a:rect l="l" t="t" r="r" b="b"/>
              <a:pathLst>
                <a:path w="223" h="57" extrusionOk="0">
                  <a:moveTo>
                    <a:pt x="167" y="0"/>
                  </a:moveTo>
                  <a:cubicBezTo>
                    <a:pt x="148" y="0"/>
                    <a:pt x="127" y="2"/>
                    <a:pt x="105" y="5"/>
                  </a:cubicBezTo>
                  <a:cubicBezTo>
                    <a:pt x="48" y="13"/>
                    <a:pt x="0" y="26"/>
                    <a:pt x="0" y="40"/>
                  </a:cubicBezTo>
                  <a:cubicBezTo>
                    <a:pt x="0" y="49"/>
                    <a:pt x="25" y="56"/>
                    <a:pt x="63" y="56"/>
                  </a:cubicBezTo>
                  <a:cubicBezTo>
                    <a:pt x="78" y="56"/>
                    <a:pt x="95" y="55"/>
                    <a:pt x="113" y="52"/>
                  </a:cubicBezTo>
                  <a:cubicBezTo>
                    <a:pt x="174" y="44"/>
                    <a:pt x="222" y="26"/>
                    <a:pt x="222" y="13"/>
                  </a:cubicBezTo>
                  <a:cubicBezTo>
                    <a:pt x="220" y="5"/>
                    <a:pt x="198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3397;p48">
              <a:extLst>
                <a:ext uri="{FF2B5EF4-FFF2-40B4-BE49-F238E27FC236}">
                  <a16:creationId xmlns:a16="http://schemas.microsoft.com/office/drawing/2014/main" id="{F625908A-A0E5-A583-0DC7-36C61ECD719F}"/>
                </a:ext>
              </a:extLst>
            </p:cNvPr>
            <p:cNvSpPr/>
            <p:nvPr/>
          </p:nvSpPr>
          <p:spPr>
            <a:xfrm>
              <a:off x="7681221" y="2849256"/>
              <a:ext cx="10570" cy="5064"/>
            </a:xfrm>
            <a:custGeom>
              <a:avLst/>
              <a:gdLst/>
              <a:ahLst/>
              <a:cxnLst/>
              <a:rect l="l" t="t" r="r" b="b"/>
              <a:pathLst>
                <a:path w="215" h="103" extrusionOk="0">
                  <a:moveTo>
                    <a:pt x="195" y="0"/>
                  </a:moveTo>
                  <a:cubicBezTo>
                    <a:pt x="175" y="0"/>
                    <a:pt x="138" y="12"/>
                    <a:pt x="97" y="32"/>
                  </a:cubicBezTo>
                  <a:cubicBezTo>
                    <a:pt x="40" y="54"/>
                    <a:pt x="0" y="84"/>
                    <a:pt x="4" y="98"/>
                  </a:cubicBezTo>
                  <a:cubicBezTo>
                    <a:pt x="6" y="101"/>
                    <a:pt x="10" y="103"/>
                    <a:pt x="17" y="103"/>
                  </a:cubicBezTo>
                  <a:cubicBezTo>
                    <a:pt x="36" y="103"/>
                    <a:pt x="72" y="91"/>
                    <a:pt x="115" y="71"/>
                  </a:cubicBezTo>
                  <a:cubicBezTo>
                    <a:pt x="175" y="45"/>
                    <a:pt x="214" y="14"/>
                    <a:pt x="210" y="5"/>
                  </a:cubicBezTo>
                  <a:cubicBezTo>
                    <a:pt x="208" y="2"/>
                    <a:pt x="203" y="0"/>
                    <a:pt x="1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3398;p48">
              <a:extLst>
                <a:ext uri="{FF2B5EF4-FFF2-40B4-BE49-F238E27FC236}">
                  <a16:creationId xmlns:a16="http://schemas.microsoft.com/office/drawing/2014/main" id="{8FB3DC7D-25BB-76F2-1795-E6507AA54AAE}"/>
                </a:ext>
              </a:extLst>
            </p:cNvPr>
            <p:cNvSpPr/>
            <p:nvPr/>
          </p:nvSpPr>
          <p:spPr>
            <a:xfrm>
              <a:off x="7700345" y="2836326"/>
              <a:ext cx="9292" cy="7374"/>
            </a:xfrm>
            <a:custGeom>
              <a:avLst/>
              <a:gdLst/>
              <a:ahLst/>
              <a:cxnLst/>
              <a:rect l="l" t="t" r="r" b="b"/>
              <a:pathLst>
                <a:path w="189" h="150" extrusionOk="0">
                  <a:moveTo>
                    <a:pt x="174" y="0"/>
                  </a:moveTo>
                  <a:cubicBezTo>
                    <a:pt x="158" y="0"/>
                    <a:pt x="120" y="20"/>
                    <a:pt x="79" y="54"/>
                  </a:cubicBezTo>
                  <a:cubicBezTo>
                    <a:pt x="31" y="98"/>
                    <a:pt x="0" y="137"/>
                    <a:pt x="9" y="146"/>
                  </a:cubicBezTo>
                  <a:cubicBezTo>
                    <a:pt x="10" y="148"/>
                    <a:pt x="13" y="149"/>
                    <a:pt x="17" y="149"/>
                  </a:cubicBezTo>
                  <a:cubicBezTo>
                    <a:pt x="34" y="149"/>
                    <a:pt x="70" y="126"/>
                    <a:pt x="109" y="93"/>
                  </a:cubicBezTo>
                  <a:cubicBezTo>
                    <a:pt x="158" y="50"/>
                    <a:pt x="188" y="10"/>
                    <a:pt x="180" y="2"/>
                  </a:cubicBezTo>
                  <a:cubicBezTo>
                    <a:pt x="178" y="1"/>
                    <a:pt x="176" y="0"/>
                    <a:pt x="1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3399;p48">
              <a:extLst>
                <a:ext uri="{FF2B5EF4-FFF2-40B4-BE49-F238E27FC236}">
                  <a16:creationId xmlns:a16="http://schemas.microsoft.com/office/drawing/2014/main" id="{5D84C4CA-2F6C-5729-0C2C-D493E0AFA194}"/>
                </a:ext>
              </a:extLst>
            </p:cNvPr>
            <p:cNvSpPr/>
            <p:nvPr/>
          </p:nvSpPr>
          <p:spPr>
            <a:xfrm>
              <a:off x="7715782" y="2818726"/>
              <a:ext cx="7178" cy="9390"/>
            </a:xfrm>
            <a:custGeom>
              <a:avLst/>
              <a:gdLst/>
              <a:ahLst/>
              <a:cxnLst/>
              <a:rect l="l" t="t" r="r" b="b"/>
              <a:pathLst>
                <a:path w="146" h="191" extrusionOk="0">
                  <a:moveTo>
                    <a:pt x="134" y="1"/>
                  </a:moveTo>
                  <a:cubicBezTo>
                    <a:pt x="120" y="1"/>
                    <a:pt x="86" y="35"/>
                    <a:pt x="53" y="84"/>
                  </a:cubicBezTo>
                  <a:cubicBezTo>
                    <a:pt x="23" y="137"/>
                    <a:pt x="1" y="181"/>
                    <a:pt x="15" y="189"/>
                  </a:cubicBezTo>
                  <a:cubicBezTo>
                    <a:pt x="15" y="190"/>
                    <a:pt x="17" y="191"/>
                    <a:pt x="18" y="191"/>
                  </a:cubicBezTo>
                  <a:cubicBezTo>
                    <a:pt x="30" y="191"/>
                    <a:pt x="61" y="157"/>
                    <a:pt x="93" y="110"/>
                  </a:cubicBezTo>
                  <a:cubicBezTo>
                    <a:pt x="128" y="58"/>
                    <a:pt x="146" y="11"/>
                    <a:pt x="136" y="1"/>
                  </a:cubicBez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3400;p48">
              <a:extLst>
                <a:ext uri="{FF2B5EF4-FFF2-40B4-BE49-F238E27FC236}">
                  <a16:creationId xmlns:a16="http://schemas.microsoft.com/office/drawing/2014/main" id="{446C088F-9274-748E-4E66-2C8303515E7E}"/>
                </a:ext>
              </a:extLst>
            </p:cNvPr>
            <p:cNvSpPr/>
            <p:nvPr/>
          </p:nvSpPr>
          <p:spPr>
            <a:xfrm>
              <a:off x="7726107" y="2805009"/>
              <a:ext cx="2851" cy="3736"/>
            </a:xfrm>
            <a:custGeom>
              <a:avLst/>
              <a:gdLst/>
              <a:ahLst/>
              <a:cxnLst/>
              <a:rect l="l" t="t" r="r" b="b"/>
              <a:pathLst>
                <a:path w="58" h="76" extrusionOk="0">
                  <a:moveTo>
                    <a:pt x="36" y="0"/>
                  </a:moveTo>
                  <a:cubicBezTo>
                    <a:pt x="26" y="0"/>
                    <a:pt x="13" y="13"/>
                    <a:pt x="5" y="32"/>
                  </a:cubicBezTo>
                  <a:cubicBezTo>
                    <a:pt x="1" y="54"/>
                    <a:pt x="5" y="70"/>
                    <a:pt x="19" y="75"/>
                  </a:cubicBezTo>
                  <a:cubicBezTo>
                    <a:pt x="20" y="75"/>
                    <a:pt x="22" y="76"/>
                    <a:pt x="24" y="76"/>
                  </a:cubicBezTo>
                  <a:cubicBezTo>
                    <a:pt x="35" y="76"/>
                    <a:pt x="46" y="63"/>
                    <a:pt x="53" y="44"/>
                  </a:cubicBezTo>
                  <a:cubicBezTo>
                    <a:pt x="57" y="27"/>
                    <a:pt x="53" y="5"/>
                    <a:pt x="41" y="1"/>
                  </a:cubicBezTo>
                  <a:cubicBezTo>
                    <a:pt x="39" y="1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3401;p48">
              <a:extLst>
                <a:ext uri="{FF2B5EF4-FFF2-40B4-BE49-F238E27FC236}">
                  <a16:creationId xmlns:a16="http://schemas.microsoft.com/office/drawing/2014/main" id="{8BB212B0-0030-D412-8D8E-EE0147E8C1E0}"/>
                </a:ext>
              </a:extLst>
            </p:cNvPr>
            <p:cNvSpPr/>
            <p:nvPr/>
          </p:nvSpPr>
          <p:spPr>
            <a:xfrm>
              <a:off x="7659294" y="2889275"/>
              <a:ext cx="2606" cy="10963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31" y="0"/>
                  </a:moveTo>
                  <a:cubicBezTo>
                    <a:pt x="18" y="0"/>
                    <a:pt x="5" y="48"/>
                    <a:pt x="0" y="109"/>
                  </a:cubicBezTo>
                  <a:cubicBezTo>
                    <a:pt x="0" y="170"/>
                    <a:pt x="10" y="222"/>
                    <a:pt x="22" y="222"/>
                  </a:cubicBezTo>
                  <a:cubicBezTo>
                    <a:pt x="36" y="222"/>
                    <a:pt x="49" y="175"/>
                    <a:pt x="49" y="109"/>
                  </a:cubicBezTo>
                  <a:cubicBezTo>
                    <a:pt x="53" y="48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3402;p48">
              <a:extLst>
                <a:ext uri="{FF2B5EF4-FFF2-40B4-BE49-F238E27FC236}">
                  <a16:creationId xmlns:a16="http://schemas.microsoft.com/office/drawing/2014/main" id="{7ED2403C-32EC-3B92-D261-A861A3209A3D}"/>
                </a:ext>
              </a:extLst>
            </p:cNvPr>
            <p:cNvSpPr/>
            <p:nvPr/>
          </p:nvSpPr>
          <p:spPr>
            <a:xfrm>
              <a:off x="7658655" y="2911152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6"/>
                    <a:pt x="9" y="223"/>
                    <a:pt x="18" y="223"/>
                  </a:cubicBezTo>
                  <a:cubicBezTo>
                    <a:pt x="18" y="223"/>
                    <a:pt x="19" y="223"/>
                    <a:pt x="20" y="223"/>
                  </a:cubicBezTo>
                  <a:cubicBezTo>
                    <a:pt x="32" y="223"/>
                    <a:pt x="44" y="173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3403;p48">
              <a:extLst>
                <a:ext uri="{FF2B5EF4-FFF2-40B4-BE49-F238E27FC236}">
                  <a16:creationId xmlns:a16="http://schemas.microsoft.com/office/drawing/2014/main" id="{C2712B36-4250-A726-681F-E7BB96E60328}"/>
                </a:ext>
              </a:extLst>
            </p:cNvPr>
            <p:cNvSpPr/>
            <p:nvPr/>
          </p:nvSpPr>
          <p:spPr>
            <a:xfrm>
              <a:off x="7657819" y="2933276"/>
              <a:ext cx="2606" cy="11062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30" y="1"/>
                  </a:moveTo>
                  <a:cubicBezTo>
                    <a:pt x="18" y="1"/>
                    <a:pt x="4" y="49"/>
                    <a:pt x="4" y="110"/>
                  </a:cubicBezTo>
                  <a:cubicBezTo>
                    <a:pt x="0" y="172"/>
                    <a:pt x="8" y="224"/>
                    <a:pt x="22" y="224"/>
                  </a:cubicBezTo>
                  <a:cubicBezTo>
                    <a:pt x="35" y="224"/>
                    <a:pt x="48" y="176"/>
                    <a:pt x="48" y="114"/>
                  </a:cubicBezTo>
                  <a:cubicBezTo>
                    <a:pt x="52" y="49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3404;p48">
              <a:extLst>
                <a:ext uri="{FF2B5EF4-FFF2-40B4-BE49-F238E27FC236}">
                  <a16:creationId xmlns:a16="http://schemas.microsoft.com/office/drawing/2014/main" id="{90E8754F-59E2-F0A4-425A-A9A9C3DEE594}"/>
                </a:ext>
              </a:extLst>
            </p:cNvPr>
            <p:cNvSpPr/>
            <p:nvPr/>
          </p:nvSpPr>
          <p:spPr>
            <a:xfrm>
              <a:off x="7657180" y="2955202"/>
              <a:ext cx="2360" cy="11258"/>
            </a:xfrm>
            <a:custGeom>
              <a:avLst/>
              <a:gdLst/>
              <a:ahLst/>
              <a:cxnLst/>
              <a:rect l="l" t="t" r="r" b="b"/>
              <a:pathLst>
                <a:path w="48" h="229" extrusionOk="0">
                  <a:moveTo>
                    <a:pt x="27" y="0"/>
                  </a:moveTo>
                  <a:cubicBezTo>
                    <a:pt x="17" y="0"/>
                    <a:pt x="5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8" y="176"/>
                    <a:pt x="48" y="114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3405;p48">
              <a:extLst>
                <a:ext uri="{FF2B5EF4-FFF2-40B4-BE49-F238E27FC236}">
                  <a16:creationId xmlns:a16="http://schemas.microsoft.com/office/drawing/2014/main" id="{D5217FDF-92A0-8202-A56C-ABB9DCB35EB8}"/>
                </a:ext>
              </a:extLst>
            </p:cNvPr>
            <p:cNvSpPr/>
            <p:nvPr/>
          </p:nvSpPr>
          <p:spPr>
            <a:xfrm>
              <a:off x="7656492" y="2977326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0"/>
                  </a:moveTo>
                  <a:cubicBezTo>
                    <a:pt x="14" y="0"/>
                    <a:pt x="5" y="49"/>
                    <a:pt x="1" y="110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35" y="224"/>
                    <a:pt x="45" y="176"/>
                    <a:pt x="49" y="115"/>
                  </a:cubicBezTo>
                  <a:cubicBezTo>
                    <a:pt x="49" y="53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3406;p48">
              <a:extLst>
                <a:ext uri="{FF2B5EF4-FFF2-40B4-BE49-F238E27FC236}">
                  <a16:creationId xmlns:a16="http://schemas.microsoft.com/office/drawing/2014/main" id="{DA760C4A-A426-495F-294A-35177D3023E5}"/>
                </a:ext>
              </a:extLst>
            </p:cNvPr>
            <p:cNvSpPr/>
            <p:nvPr/>
          </p:nvSpPr>
          <p:spPr>
            <a:xfrm>
              <a:off x="7655902" y="2999449"/>
              <a:ext cx="2360" cy="11012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25" y="0"/>
                  </a:moveTo>
                  <a:cubicBezTo>
                    <a:pt x="12" y="0"/>
                    <a:pt x="0" y="51"/>
                    <a:pt x="0" y="111"/>
                  </a:cubicBezTo>
                  <a:cubicBezTo>
                    <a:pt x="0" y="171"/>
                    <a:pt x="9" y="224"/>
                    <a:pt x="21" y="224"/>
                  </a:cubicBezTo>
                  <a:cubicBezTo>
                    <a:pt x="31" y="224"/>
                    <a:pt x="43" y="176"/>
                    <a:pt x="47" y="111"/>
                  </a:cubicBezTo>
                  <a:cubicBezTo>
                    <a:pt x="47" y="49"/>
                    <a:pt x="39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3407;p48">
              <a:extLst>
                <a:ext uri="{FF2B5EF4-FFF2-40B4-BE49-F238E27FC236}">
                  <a16:creationId xmlns:a16="http://schemas.microsoft.com/office/drawing/2014/main" id="{A65908C4-5A7C-10BB-4D15-81DF6D8280D4}"/>
                </a:ext>
              </a:extLst>
            </p:cNvPr>
            <p:cNvSpPr/>
            <p:nvPr/>
          </p:nvSpPr>
          <p:spPr>
            <a:xfrm>
              <a:off x="7655017" y="3021376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1" y="0"/>
                  </a:moveTo>
                  <a:cubicBezTo>
                    <a:pt x="18" y="0"/>
                    <a:pt x="5" y="48"/>
                    <a:pt x="5" y="114"/>
                  </a:cubicBezTo>
                  <a:cubicBezTo>
                    <a:pt x="0" y="175"/>
                    <a:pt x="13" y="224"/>
                    <a:pt x="22" y="224"/>
                  </a:cubicBezTo>
                  <a:cubicBezTo>
                    <a:pt x="23" y="224"/>
                    <a:pt x="23" y="224"/>
                    <a:pt x="24" y="224"/>
                  </a:cubicBezTo>
                  <a:cubicBezTo>
                    <a:pt x="36" y="224"/>
                    <a:pt x="49" y="173"/>
                    <a:pt x="53" y="114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3408;p48">
              <a:extLst>
                <a:ext uri="{FF2B5EF4-FFF2-40B4-BE49-F238E27FC236}">
                  <a16:creationId xmlns:a16="http://schemas.microsoft.com/office/drawing/2014/main" id="{89A2C4AC-FF33-A772-106C-D9BE1EB535FC}"/>
                </a:ext>
              </a:extLst>
            </p:cNvPr>
            <p:cNvSpPr/>
            <p:nvPr/>
          </p:nvSpPr>
          <p:spPr>
            <a:xfrm>
              <a:off x="7654329" y="3043549"/>
              <a:ext cx="2655" cy="10963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32" y="0"/>
                  </a:moveTo>
                  <a:cubicBezTo>
                    <a:pt x="19" y="0"/>
                    <a:pt x="6" y="47"/>
                    <a:pt x="6" y="109"/>
                  </a:cubicBezTo>
                  <a:cubicBezTo>
                    <a:pt x="1" y="170"/>
                    <a:pt x="14" y="222"/>
                    <a:pt x="23" y="222"/>
                  </a:cubicBezTo>
                  <a:cubicBezTo>
                    <a:pt x="36" y="222"/>
                    <a:pt x="49" y="174"/>
                    <a:pt x="53" y="113"/>
                  </a:cubicBezTo>
                  <a:cubicBezTo>
                    <a:pt x="53" y="4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3409;p48">
              <a:extLst>
                <a:ext uri="{FF2B5EF4-FFF2-40B4-BE49-F238E27FC236}">
                  <a16:creationId xmlns:a16="http://schemas.microsoft.com/office/drawing/2014/main" id="{2B52F997-3AFA-9E1F-384F-00BE2836A464}"/>
                </a:ext>
              </a:extLst>
            </p:cNvPr>
            <p:cNvSpPr/>
            <p:nvPr/>
          </p:nvSpPr>
          <p:spPr>
            <a:xfrm>
              <a:off x="7653936" y="3065426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1"/>
                  </a:moveTo>
                  <a:cubicBezTo>
                    <a:pt x="14" y="1"/>
                    <a:pt x="0" y="53"/>
                    <a:pt x="0" y="114"/>
                  </a:cubicBezTo>
                  <a:cubicBezTo>
                    <a:pt x="0" y="175"/>
                    <a:pt x="9" y="227"/>
                    <a:pt x="22" y="227"/>
                  </a:cubicBezTo>
                  <a:cubicBezTo>
                    <a:pt x="35" y="227"/>
                    <a:pt x="44" y="175"/>
                    <a:pt x="49" y="114"/>
                  </a:cubicBezTo>
                  <a:cubicBezTo>
                    <a:pt x="49" y="53"/>
                    <a:pt x="40" y="5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3410;p48">
              <a:extLst>
                <a:ext uri="{FF2B5EF4-FFF2-40B4-BE49-F238E27FC236}">
                  <a16:creationId xmlns:a16="http://schemas.microsoft.com/office/drawing/2014/main" id="{A8EBB9CA-2E52-63DB-5570-0A389F75D0A8}"/>
                </a:ext>
              </a:extLst>
            </p:cNvPr>
            <p:cNvSpPr/>
            <p:nvPr/>
          </p:nvSpPr>
          <p:spPr>
            <a:xfrm>
              <a:off x="7653296" y="3087550"/>
              <a:ext cx="2360" cy="11209"/>
            </a:xfrm>
            <a:custGeom>
              <a:avLst/>
              <a:gdLst/>
              <a:ahLst/>
              <a:cxnLst/>
              <a:rect l="l" t="t" r="r" b="b"/>
              <a:pathLst>
                <a:path w="48" h="228" extrusionOk="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5"/>
                    <a:pt x="9" y="223"/>
                    <a:pt x="22" y="227"/>
                  </a:cubicBezTo>
                  <a:cubicBezTo>
                    <a:pt x="35" y="227"/>
                    <a:pt x="44" y="175"/>
                    <a:pt x="48" y="114"/>
                  </a:cubicBezTo>
                  <a:cubicBezTo>
                    <a:pt x="48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3411;p48">
              <a:extLst>
                <a:ext uri="{FF2B5EF4-FFF2-40B4-BE49-F238E27FC236}">
                  <a16:creationId xmlns:a16="http://schemas.microsoft.com/office/drawing/2014/main" id="{2802E512-333F-B29A-D9DC-FBBE46509517}"/>
                </a:ext>
              </a:extLst>
            </p:cNvPr>
            <p:cNvSpPr/>
            <p:nvPr/>
          </p:nvSpPr>
          <p:spPr>
            <a:xfrm>
              <a:off x="7652657" y="3109673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6" y="1"/>
                  </a:moveTo>
                  <a:cubicBezTo>
                    <a:pt x="14" y="1"/>
                    <a:pt x="4" y="49"/>
                    <a:pt x="0" y="110"/>
                  </a:cubicBezTo>
                  <a:cubicBezTo>
                    <a:pt x="0" y="176"/>
                    <a:pt x="9" y="223"/>
                    <a:pt x="22" y="223"/>
                  </a:cubicBezTo>
                  <a:cubicBezTo>
                    <a:pt x="35" y="223"/>
                    <a:pt x="48" y="176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3412;p48">
              <a:extLst>
                <a:ext uri="{FF2B5EF4-FFF2-40B4-BE49-F238E27FC236}">
                  <a16:creationId xmlns:a16="http://schemas.microsoft.com/office/drawing/2014/main" id="{9B2D6BF7-3981-D533-7633-5D8AD41BDE04}"/>
                </a:ext>
              </a:extLst>
            </p:cNvPr>
            <p:cNvSpPr/>
            <p:nvPr/>
          </p:nvSpPr>
          <p:spPr>
            <a:xfrm>
              <a:off x="7652018" y="3131796"/>
              <a:ext cx="2606" cy="11062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31" y="1"/>
                  </a:moveTo>
                  <a:cubicBezTo>
                    <a:pt x="17" y="1"/>
                    <a:pt x="5" y="49"/>
                    <a:pt x="5" y="110"/>
                  </a:cubicBezTo>
                  <a:cubicBezTo>
                    <a:pt x="1" y="172"/>
                    <a:pt x="9" y="224"/>
                    <a:pt x="22" y="224"/>
                  </a:cubicBezTo>
                  <a:cubicBezTo>
                    <a:pt x="35" y="224"/>
                    <a:pt x="48" y="176"/>
                    <a:pt x="48" y="110"/>
                  </a:cubicBezTo>
                  <a:cubicBezTo>
                    <a:pt x="53" y="49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3413;p48">
              <a:extLst>
                <a:ext uri="{FF2B5EF4-FFF2-40B4-BE49-F238E27FC236}">
                  <a16:creationId xmlns:a16="http://schemas.microsoft.com/office/drawing/2014/main" id="{7197F83B-97CB-DE11-48B0-56B6B59E70C6}"/>
                </a:ext>
              </a:extLst>
            </p:cNvPr>
            <p:cNvSpPr/>
            <p:nvPr/>
          </p:nvSpPr>
          <p:spPr>
            <a:xfrm>
              <a:off x="7651330" y="3153723"/>
              <a:ext cx="2655" cy="11258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31" y="0"/>
                  </a:moveTo>
                  <a:cubicBezTo>
                    <a:pt x="19" y="0"/>
                    <a:pt x="5" y="53"/>
                    <a:pt x="5" y="114"/>
                  </a:cubicBezTo>
                  <a:cubicBezTo>
                    <a:pt x="1" y="176"/>
                    <a:pt x="15" y="228"/>
                    <a:pt x="27" y="228"/>
                  </a:cubicBezTo>
                  <a:cubicBezTo>
                    <a:pt x="36" y="228"/>
                    <a:pt x="49" y="176"/>
                    <a:pt x="53" y="114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3414;p48">
              <a:extLst>
                <a:ext uri="{FF2B5EF4-FFF2-40B4-BE49-F238E27FC236}">
                  <a16:creationId xmlns:a16="http://schemas.microsoft.com/office/drawing/2014/main" id="{39E0F840-1306-E00F-6CFF-9F7D6BBF4E9E}"/>
                </a:ext>
              </a:extLst>
            </p:cNvPr>
            <p:cNvSpPr/>
            <p:nvPr/>
          </p:nvSpPr>
          <p:spPr>
            <a:xfrm>
              <a:off x="7650937" y="3175847"/>
              <a:ext cx="2409" cy="11062"/>
            </a:xfrm>
            <a:custGeom>
              <a:avLst/>
              <a:gdLst/>
              <a:ahLst/>
              <a:cxnLst/>
              <a:rect l="l" t="t" r="r" b="b"/>
              <a:pathLst>
                <a:path w="49" h="225" extrusionOk="0">
                  <a:moveTo>
                    <a:pt x="27" y="0"/>
                  </a:moveTo>
                  <a:cubicBezTo>
                    <a:pt x="13" y="0"/>
                    <a:pt x="5" y="49"/>
                    <a:pt x="1" y="115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23" y="224"/>
                    <a:pt x="23" y="224"/>
                    <a:pt x="24" y="224"/>
                  </a:cubicBezTo>
                  <a:cubicBezTo>
                    <a:pt x="36" y="224"/>
                    <a:pt x="49" y="173"/>
                    <a:pt x="49" y="115"/>
                  </a:cubicBezTo>
                  <a:cubicBezTo>
                    <a:pt x="49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3415;p48">
              <a:extLst>
                <a:ext uri="{FF2B5EF4-FFF2-40B4-BE49-F238E27FC236}">
                  <a16:creationId xmlns:a16="http://schemas.microsoft.com/office/drawing/2014/main" id="{D614A6C0-FEF9-1FEF-5C0F-9006E0B9B70C}"/>
                </a:ext>
              </a:extLst>
            </p:cNvPr>
            <p:cNvSpPr/>
            <p:nvPr/>
          </p:nvSpPr>
          <p:spPr>
            <a:xfrm>
              <a:off x="7650248" y="3197970"/>
              <a:ext cx="2655" cy="11012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31" y="0"/>
                  </a:moveTo>
                  <a:cubicBezTo>
                    <a:pt x="19" y="0"/>
                    <a:pt x="5" y="49"/>
                    <a:pt x="5" y="111"/>
                  </a:cubicBezTo>
                  <a:cubicBezTo>
                    <a:pt x="1" y="176"/>
                    <a:pt x="10" y="224"/>
                    <a:pt x="23" y="224"/>
                  </a:cubicBezTo>
                  <a:cubicBezTo>
                    <a:pt x="37" y="224"/>
                    <a:pt x="49" y="176"/>
                    <a:pt x="49" y="115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3416;p48">
              <a:extLst>
                <a:ext uri="{FF2B5EF4-FFF2-40B4-BE49-F238E27FC236}">
                  <a16:creationId xmlns:a16="http://schemas.microsoft.com/office/drawing/2014/main" id="{3F882CA9-32D7-D59F-3EE5-352ED7AD5BBF}"/>
                </a:ext>
              </a:extLst>
            </p:cNvPr>
            <p:cNvSpPr/>
            <p:nvPr/>
          </p:nvSpPr>
          <p:spPr>
            <a:xfrm>
              <a:off x="7649855" y="3220143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0"/>
                  </a:moveTo>
                  <a:cubicBezTo>
                    <a:pt x="13" y="0"/>
                    <a:pt x="0" y="48"/>
                    <a:pt x="0" y="109"/>
                  </a:cubicBezTo>
                  <a:cubicBezTo>
                    <a:pt x="0" y="170"/>
                    <a:pt x="9" y="223"/>
                    <a:pt x="23" y="223"/>
                  </a:cubicBezTo>
                  <a:cubicBezTo>
                    <a:pt x="35" y="223"/>
                    <a:pt x="45" y="175"/>
                    <a:pt x="49" y="109"/>
                  </a:cubicBezTo>
                  <a:cubicBezTo>
                    <a:pt x="49" y="48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3417;p48">
              <a:extLst>
                <a:ext uri="{FF2B5EF4-FFF2-40B4-BE49-F238E27FC236}">
                  <a16:creationId xmlns:a16="http://schemas.microsoft.com/office/drawing/2014/main" id="{883A29BB-8721-C057-2FAD-049CAD061189}"/>
                </a:ext>
              </a:extLst>
            </p:cNvPr>
            <p:cNvSpPr/>
            <p:nvPr/>
          </p:nvSpPr>
          <p:spPr>
            <a:xfrm>
              <a:off x="7649167" y="3242069"/>
              <a:ext cx="2655" cy="11160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32" y="0"/>
                  </a:moveTo>
                  <a:cubicBezTo>
                    <a:pt x="19" y="0"/>
                    <a:pt x="6" y="53"/>
                    <a:pt x="6" y="113"/>
                  </a:cubicBezTo>
                  <a:cubicBezTo>
                    <a:pt x="1" y="174"/>
                    <a:pt x="10" y="227"/>
                    <a:pt x="23" y="227"/>
                  </a:cubicBezTo>
                  <a:cubicBezTo>
                    <a:pt x="37" y="227"/>
                    <a:pt x="49" y="174"/>
                    <a:pt x="49" y="113"/>
                  </a:cubicBezTo>
                  <a:cubicBezTo>
                    <a:pt x="53" y="53"/>
                    <a:pt x="45" y="4"/>
                    <a:pt x="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3418;p48">
              <a:extLst>
                <a:ext uri="{FF2B5EF4-FFF2-40B4-BE49-F238E27FC236}">
                  <a16:creationId xmlns:a16="http://schemas.microsoft.com/office/drawing/2014/main" id="{BB19F135-ACAB-4DF4-9FAA-E2CE5F5188A5}"/>
                </a:ext>
              </a:extLst>
            </p:cNvPr>
            <p:cNvSpPr/>
            <p:nvPr/>
          </p:nvSpPr>
          <p:spPr>
            <a:xfrm>
              <a:off x="7648773" y="3264193"/>
              <a:ext cx="2409" cy="11160"/>
            </a:xfrm>
            <a:custGeom>
              <a:avLst/>
              <a:gdLst/>
              <a:ahLst/>
              <a:cxnLst/>
              <a:rect l="l" t="t" r="r" b="b"/>
              <a:pathLst>
                <a:path w="49" h="227" extrusionOk="0">
                  <a:moveTo>
                    <a:pt x="27" y="0"/>
                  </a:moveTo>
                  <a:cubicBezTo>
                    <a:pt x="14" y="0"/>
                    <a:pt x="5" y="53"/>
                    <a:pt x="0" y="113"/>
                  </a:cubicBezTo>
                  <a:cubicBezTo>
                    <a:pt x="0" y="174"/>
                    <a:pt x="9" y="227"/>
                    <a:pt x="22" y="227"/>
                  </a:cubicBezTo>
                  <a:cubicBezTo>
                    <a:pt x="35" y="227"/>
                    <a:pt x="49" y="174"/>
                    <a:pt x="49" y="113"/>
                  </a:cubicBezTo>
                  <a:cubicBezTo>
                    <a:pt x="49" y="53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3419;p48">
              <a:extLst>
                <a:ext uri="{FF2B5EF4-FFF2-40B4-BE49-F238E27FC236}">
                  <a16:creationId xmlns:a16="http://schemas.microsoft.com/office/drawing/2014/main" id="{50DA15D0-AAAE-C5AC-C5D6-B747AD63C700}"/>
                </a:ext>
              </a:extLst>
            </p:cNvPr>
            <p:cNvSpPr/>
            <p:nvPr/>
          </p:nvSpPr>
          <p:spPr>
            <a:xfrm>
              <a:off x="7648134" y="3286316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31" y="0"/>
                  </a:moveTo>
                  <a:cubicBezTo>
                    <a:pt x="18" y="0"/>
                    <a:pt x="5" y="48"/>
                    <a:pt x="5" y="113"/>
                  </a:cubicBezTo>
                  <a:cubicBezTo>
                    <a:pt x="1" y="175"/>
                    <a:pt x="13" y="222"/>
                    <a:pt x="27" y="228"/>
                  </a:cubicBezTo>
                  <a:cubicBezTo>
                    <a:pt x="40" y="228"/>
                    <a:pt x="48" y="175"/>
                    <a:pt x="53" y="113"/>
                  </a:cubicBezTo>
                  <a:cubicBezTo>
                    <a:pt x="53" y="52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3420;p48">
              <a:extLst>
                <a:ext uri="{FF2B5EF4-FFF2-40B4-BE49-F238E27FC236}">
                  <a16:creationId xmlns:a16="http://schemas.microsoft.com/office/drawing/2014/main" id="{8F517B35-3B81-E4BC-96D6-FB7C0314D0DC}"/>
                </a:ext>
              </a:extLst>
            </p:cNvPr>
            <p:cNvSpPr/>
            <p:nvPr/>
          </p:nvSpPr>
          <p:spPr>
            <a:xfrm>
              <a:off x="7647692" y="3308440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0"/>
                  </a:moveTo>
                  <a:cubicBezTo>
                    <a:pt x="14" y="0"/>
                    <a:pt x="5" y="48"/>
                    <a:pt x="0" y="113"/>
                  </a:cubicBezTo>
                  <a:cubicBezTo>
                    <a:pt x="0" y="175"/>
                    <a:pt x="10" y="223"/>
                    <a:pt x="22" y="223"/>
                  </a:cubicBezTo>
                  <a:cubicBezTo>
                    <a:pt x="36" y="223"/>
                    <a:pt x="49" y="175"/>
                    <a:pt x="49" y="113"/>
                  </a:cubicBezTo>
                  <a:cubicBezTo>
                    <a:pt x="49" y="52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3421;p48">
              <a:extLst>
                <a:ext uri="{FF2B5EF4-FFF2-40B4-BE49-F238E27FC236}">
                  <a16:creationId xmlns:a16="http://schemas.microsoft.com/office/drawing/2014/main" id="{A37E0059-2706-F462-E905-75C60CA281C0}"/>
                </a:ext>
              </a:extLst>
            </p:cNvPr>
            <p:cNvSpPr/>
            <p:nvPr/>
          </p:nvSpPr>
          <p:spPr>
            <a:xfrm>
              <a:off x="7647299" y="3330514"/>
              <a:ext cx="2409" cy="11062"/>
            </a:xfrm>
            <a:custGeom>
              <a:avLst/>
              <a:gdLst/>
              <a:ahLst/>
              <a:cxnLst/>
              <a:rect l="l" t="t" r="r" b="b"/>
              <a:pathLst>
                <a:path w="49" h="225" extrusionOk="0">
                  <a:moveTo>
                    <a:pt x="26" y="1"/>
                  </a:moveTo>
                  <a:cubicBezTo>
                    <a:pt x="13" y="1"/>
                    <a:pt x="0" y="49"/>
                    <a:pt x="0" y="110"/>
                  </a:cubicBezTo>
                  <a:cubicBezTo>
                    <a:pt x="0" y="176"/>
                    <a:pt x="8" y="224"/>
                    <a:pt x="22" y="224"/>
                  </a:cubicBezTo>
                  <a:cubicBezTo>
                    <a:pt x="35" y="224"/>
                    <a:pt x="48" y="176"/>
                    <a:pt x="48" y="115"/>
                  </a:cubicBezTo>
                  <a:cubicBezTo>
                    <a:pt x="48" y="4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3422;p48">
              <a:extLst>
                <a:ext uri="{FF2B5EF4-FFF2-40B4-BE49-F238E27FC236}">
                  <a16:creationId xmlns:a16="http://schemas.microsoft.com/office/drawing/2014/main" id="{A3378B3D-BBD0-2C24-863D-DC860A0BA156}"/>
                </a:ext>
              </a:extLst>
            </p:cNvPr>
            <p:cNvSpPr/>
            <p:nvPr/>
          </p:nvSpPr>
          <p:spPr>
            <a:xfrm>
              <a:off x="7646856" y="3352637"/>
              <a:ext cx="2360" cy="11062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27" y="1"/>
                  </a:moveTo>
                  <a:cubicBezTo>
                    <a:pt x="13" y="1"/>
                    <a:pt x="1" y="49"/>
                    <a:pt x="1" y="111"/>
                  </a:cubicBezTo>
                  <a:cubicBezTo>
                    <a:pt x="1" y="172"/>
                    <a:pt x="9" y="224"/>
                    <a:pt x="22" y="224"/>
                  </a:cubicBezTo>
                  <a:cubicBezTo>
                    <a:pt x="35" y="224"/>
                    <a:pt x="44" y="176"/>
                    <a:pt x="48" y="111"/>
                  </a:cubicBezTo>
                  <a:cubicBezTo>
                    <a:pt x="48" y="49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3423;p48">
              <a:extLst>
                <a:ext uri="{FF2B5EF4-FFF2-40B4-BE49-F238E27FC236}">
                  <a16:creationId xmlns:a16="http://schemas.microsoft.com/office/drawing/2014/main" id="{1AD88086-FE08-CFBC-3F35-AF3E016DA04F}"/>
                </a:ext>
              </a:extLst>
            </p:cNvPr>
            <p:cNvSpPr/>
            <p:nvPr/>
          </p:nvSpPr>
          <p:spPr>
            <a:xfrm>
              <a:off x="7646217" y="3374810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9" y="1"/>
                  </a:moveTo>
                  <a:cubicBezTo>
                    <a:pt x="17" y="1"/>
                    <a:pt x="4" y="51"/>
                    <a:pt x="4" y="110"/>
                  </a:cubicBezTo>
                  <a:cubicBezTo>
                    <a:pt x="0" y="171"/>
                    <a:pt x="14" y="223"/>
                    <a:pt x="26" y="223"/>
                  </a:cubicBezTo>
                  <a:cubicBezTo>
                    <a:pt x="35" y="223"/>
                    <a:pt x="48" y="175"/>
                    <a:pt x="48" y="110"/>
                  </a:cubicBezTo>
                  <a:cubicBezTo>
                    <a:pt x="52" y="48"/>
                    <a:pt x="44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3424;p48">
              <a:extLst>
                <a:ext uri="{FF2B5EF4-FFF2-40B4-BE49-F238E27FC236}">
                  <a16:creationId xmlns:a16="http://schemas.microsoft.com/office/drawing/2014/main" id="{220A42A8-5868-3145-7779-29663EFC6248}"/>
                </a:ext>
              </a:extLst>
            </p:cNvPr>
            <p:cNvSpPr/>
            <p:nvPr/>
          </p:nvSpPr>
          <p:spPr>
            <a:xfrm>
              <a:off x="7645775" y="3396737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7" y="1"/>
                  </a:moveTo>
                  <a:cubicBezTo>
                    <a:pt x="13" y="1"/>
                    <a:pt x="5" y="53"/>
                    <a:pt x="5" y="114"/>
                  </a:cubicBezTo>
                  <a:cubicBezTo>
                    <a:pt x="1" y="175"/>
                    <a:pt x="9" y="227"/>
                    <a:pt x="23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53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3425;p48">
              <a:extLst>
                <a:ext uri="{FF2B5EF4-FFF2-40B4-BE49-F238E27FC236}">
                  <a16:creationId xmlns:a16="http://schemas.microsoft.com/office/drawing/2014/main" id="{98D6A640-7A3F-1C85-AA62-6692AAD3BFA7}"/>
                </a:ext>
              </a:extLst>
            </p:cNvPr>
            <p:cNvSpPr/>
            <p:nvPr/>
          </p:nvSpPr>
          <p:spPr>
            <a:xfrm>
              <a:off x="7645332" y="3418860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6" y="1"/>
                  </a:moveTo>
                  <a:cubicBezTo>
                    <a:pt x="14" y="1"/>
                    <a:pt x="5" y="53"/>
                    <a:pt x="0" y="114"/>
                  </a:cubicBezTo>
                  <a:cubicBezTo>
                    <a:pt x="0" y="175"/>
                    <a:pt x="10" y="227"/>
                    <a:pt x="22" y="227"/>
                  </a:cubicBezTo>
                  <a:cubicBezTo>
                    <a:pt x="36" y="227"/>
                    <a:pt x="48" y="175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3426;p48">
              <a:extLst>
                <a:ext uri="{FF2B5EF4-FFF2-40B4-BE49-F238E27FC236}">
                  <a16:creationId xmlns:a16="http://schemas.microsoft.com/office/drawing/2014/main" id="{42FA1326-8922-B4A5-770A-846B6EE3FACB}"/>
                </a:ext>
              </a:extLst>
            </p:cNvPr>
            <p:cNvSpPr/>
            <p:nvPr/>
          </p:nvSpPr>
          <p:spPr>
            <a:xfrm>
              <a:off x="7644890" y="3440983"/>
              <a:ext cx="2458" cy="11258"/>
            </a:xfrm>
            <a:custGeom>
              <a:avLst/>
              <a:gdLst/>
              <a:ahLst/>
              <a:cxnLst/>
              <a:rect l="l" t="t" r="r" b="b"/>
              <a:pathLst>
                <a:path w="50" h="229" extrusionOk="0">
                  <a:moveTo>
                    <a:pt x="27" y="1"/>
                  </a:moveTo>
                  <a:cubicBezTo>
                    <a:pt x="14" y="1"/>
                    <a:pt x="5" y="53"/>
                    <a:pt x="1" y="114"/>
                  </a:cubicBezTo>
                  <a:cubicBezTo>
                    <a:pt x="1" y="176"/>
                    <a:pt x="9" y="228"/>
                    <a:pt x="23" y="228"/>
                  </a:cubicBezTo>
                  <a:cubicBezTo>
                    <a:pt x="35" y="228"/>
                    <a:pt x="49" y="176"/>
                    <a:pt x="49" y="114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3427;p48">
              <a:extLst>
                <a:ext uri="{FF2B5EF4-FFF2-40B4-BE49-F238E27FC236}">
                  <a16:creationId xmlns:a16="http://schemas.microsoft.com/office/drawing/2014/main" id="{841BEF17-44EC-E63C-90CB-0DE38B23B630}"/>
                </a:ext>
              </a:extLst>
            </p:cNvPr>
            <p:cNvSpPr/>
            <p:nvPr/>
          </p:nvSpPr>
          <p:spPr>
            <a:xfrm>
              <a:off x="7644496" y="3463107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0" y="49"/>
                    <a:pt x="0" y="114"/>
                  </a:cubicBezTo>
                  <a:cubicBezTo>
                    <a:pt x="0" y="176"/>
                    <a:pt x="9" y="224"/>
                    <a:pt x="22" y="228"/>
                  </a:cubicBezTo>
                  <a:cubicBezTo>
                    <a:pt x="35" y="228"/>
                    <a:pt x="49" y="176"/>
                    <a:pt x="49" y="114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3428;p48">
              <a:extLst>
                <a:ext uri="{FF2B5EF4-FFF2-40B4-BE49-F238E27FC236}">
                  <a16:creationId xmlns:a16="http://schemas.microsoft.com/office/drawing/2014/main" id="{63CBB1A0-63A4-0976-43E0-40B2001F1427}"/>
                </a:ext>
              </a:extLst>
            </p:cNvPr>
            <p:cNvSpPr/>
            <p:nvPr/>
          </p:nvSpPr>
          <p:spPr>
            <a:xfrm>
              <a:off x="7644005" y="3485230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0"/>
                  </a:moveTo>
                  <a:cubicBezTo>
                    <a:pt x="15" y="0"/>
                    <a:pt x="1" y="49"/>
                    <a:pt x="1" y="115"/>
                  </a:cubicBezTo>
                  <a:cubicBezTo>
                    <a:pt x="1" y="176"/>
                    <a:pt x="10" y="224"/>
                    <a:pt x="23" y="224"/>
                  </a:cubicBezTo>
                  <a:cubicBezTo>
                    <a:pt x="37" y="224"/>
                    <a:pt x="49" y="176"/>
                    <a:pt x="49" y="115"/>
                  </a:cubicBezTo>
                  <a:cubicBezTo>
                    <a:pt x="49" y="53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3429;p48">
              <a:extLst>
                <a:ext uri="{FF2B5EF4-FFF2-40B4-BE49-F238E27FC236}">
                  <a16:creationId xmlns:a16="http://schemas.microsoft.com/office/drawing/2014/main" id="{8F81019B-1CD7-3401-04FF-92EF420EA609}"/>
                </a:ext>
              </a:extLst>
            </p:cNvPr>
            <p:cNvSpPr/>
            <p:nvPr/>
          </p:nvSpPr>
          <p:spPr>
            <a:xfrm>
              <a:off x="7643611" y="3507354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0"/>
                  </a:moveTo>
                  <a:cubicBezTo>
                    <a:pt x="14" y="0"/>
                    <a:pt x="1" y="49"/>
                    <a:pt x="1" y="115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35" y="224"/>
                    <a:pt x="49" y="176"/>
                    <a:pt x="49" y="115"/>
                  </a:cubicBezTo>
                  <a:cubicBezTo>
                    <a:pt x="49" y="53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3430;p48">
              <a:extLst>
                <a:ext uri="{FF2B5EF4-FFF2-40B4-BE49-F238E27FC236}">
                  <a16:creationId xmlns:a16="http://schemas.microsoft.com/office/drawing/2014/main" id="{8CFD38EB-0B03-68C2-EDB8-9B4084C97FF1}"/>
                </a:ext>
              </a:extLst>
            </p:cNvPr>
            <p:cNvSpPr/>
            <p:nvPr/>
          </p:nvSpPr>
          <p:spPr>
            <a:xfrm>
              <a:off x="7643218" y="3529526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6" y="0"/>
                  </a:moveTo>
                  <a:cubicBezTo>
                    <a:pt x="13" y="0"/>
                    <a:pt x="0" y="48"/>
                    <a:pt x="0" y="109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8" y="175"/>
                    <a:pt x="48" y="114"/>
                  </a:cubicBezTo>
                  <a:cubicBezTo>
                    <a:pt x="48" y="4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3431;p48">
              <a:extLst>
                <a:ext uri="{FF2B5EF4-FFF2-40B4-BE49-F238E27FC236}">
                  <a16:creationId xmlns:a16="http://schemas.microsoft.com/office/drawing/2014/main" id="{BD6CADE4-AE41-B301-C6B0-6B2DC60D4D09}"/>
                </a:ext>
              </a:extLst>
            </p:cNvPr>
            <p:cNvSpPr/>
            <p:nvPr/>
          </p:nvSpPr>
          <p:spPr>
            <a:xfrm>
              <a:off x="7642726" y="3551650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0"/>
                  </a:moveTo>
                  <a:cubicBezTo>
                    <a:pt x="14" y="0"/>
                    <a:pt x="1" y="49"/>
                    <a:pt x="1" y="109"/>
                  </a:cubicBezTo>
                  <a:cubicBezTo>
                    <a:pt x="1" y="174"/>
                    <a:pt x="10" y="223"/>
                    <a:pt x="23" y="223"/>
                  </a:cubicBezTo>
                  <a:cubicBezTo>
                    <a:pt x="36" y="223"/>
                    <a:pt x="49" y="174"/>
                    <a:pt x="49" y="114"/>
                  </a:cubicBezTo>
                  <a:cubicBezTo>
                    <a:pt x="49" y="49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3432;p48">
              <a:extLst>
                <a:ext uri="{FF2B5EF4-FFF2-40B4-BE49-F238E27FC236}">
                  <a16:creationId xmlns:a16="http://schemas.microsoft.com/office/drawing/2014/main" id="{BA656AE9-7AF9-43E1-9EAC-C11F8BCD5C88}"/>
                </a:ext>
              </a:extLst>
            </p:cNvPr>
            <p:cNvSpPr/>
            <p:nvPr/>
          </p:nvSpPr>
          <p:spPr>
            <a:xfrm>
              <a:off x="7642333" y="3573773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0"/>
                  </a:moveTo>
                  <a:cubicBezTo>
                    <a:pt x="14" y="0"/>
                    <a:pt x="0" y="49"/>
                    <a:pt x="0" y="109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9" y="175"/>
                    <a:pt x="49" y="114"/>
                  </a:cubicBezTo>
                  <a:cubicBezTo>
                    <a:pt x="49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3433;p48">
              <a:extLst>
                <a:ext uri="{FF2B5EF4-FFF2-40B4-BE49-F238E27FC236}">
                  <a16:creationId xmlns:a16="http://schemas.microsoft.com/office/drawing/2014/main" id="{9DF7C86D-9507-D1AA-4B01-CB2D792A62BE}"/>
                </a:ext>
              </a:extLst>
            </p:cNvPr>
            <p:cNvSpPr/>
            <p:nvPr/>
          </p:nvSpPr>
          <p:spPr>
            <a:xfrm>
              <a:off x="7641891" y="3595896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7" y="0"/>
                  </a:moveTo>
                  <a:cubicBezTo>
                    <a:pt x="14" y="0"/>
                    <a:pt x="1" y="49"/>
                    <a:pt x="1" y="109"/>
                  </a:cubicBezTo>
                  <a:cubicBezTo>
                    <a:pt x="1" y="171"/>
                    <a:pt x="9" y="224"/>
                    <a:pt x="23" y="224"/>
                  </a:cubicBezTo>
                  <a:cubicBezTo>
                    <a:pt x="36" y="224"/>
                    <a:pt x="49" y="175"/>
                    <a:pt x="49" y="109"/>
                  </a:cubicBezTo>
                  <a:cubicBezTo>
                    <a:pt x="49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3434;p48">
              <a:extLst>
                <a:ext uri="{FF2B5EF4-FFF2-40B4-BE49-F238E27FC236}">
                  <a16:creationId xmlns:a16="http://schemas.microsoft.com/office/drawing/2014/main" id="{19495FCA-6F93-4D81-4383-5E7AE16D5DB2}"/>
                </a:ext>
              </a:extLst>
            </p:cNvPr>
            <p:cNvSpPr/>
            <p:nvPr/>
          </p:nvSpPr>
          <p:spPr>
            <a:xfrm>
              <a:off x="7641448" y="3617971"/>
              <a:ext cx="2409" cy="11062"/>
            </a:xfrm>
            <a:custGeom>
              <a:avLst/>
              <a:gdLst/>
              <a:ahLst/>
              <a:cxnLst/>
              <a:rect l="l" t="t" r="r" b="b"/>
              <a:pathLst>
                <a:path w="49" h="225" extrusionOk="0">
                  <a:moveTo>
                    <a:pt x="25" y="1"/>
                  </a:moveTo>
                  <a:cubicBezTo>
                    <a:pt x="14" y="1"/>
                    <a:pt x="6" y="52"/>
                    <a:pt x="1" y="110"/>
                  </a:cubicBezTo>
                  <a:cubicBezTo>
                    <a:pt x="1" y="172"/>
                    <a:pt x="10" y="225"/>
                    <a:pt x="23" y="225"/>
                  </a:cubicBezTo>
                  <a:cubicBezTo>
                    <a:pt x="36" y="225"/>
                    <a:pt x="49" y="176"/>
                    <a:pt x="49" y="110"/>
                  </a:cubicBezTo>
                  <a:cubicBezTo>
                    <a:pt x="49" y="49"/>
                    <a:pt x="40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3435;p48">
              <a:extLst>
                <a:ext uri="{FF2B5EF4-FFF2-40B4-BE49-F238E27FC236}">
                  <a16:creationId xmlns:a16="http://schemas.microsoft.com/office/drawing/2014/main" id="{1DB8F4DD-47B5-E9BE-B0CC-95788AD41A98}"/>
                </a:ext>
              </a:extLst>
            </p:cNvPr>
            <p:cNvSpPr/>
            <p:nvPr/>
          </p:nvSpPr>
          <p:spPr>
            <a:xfrm>
              <a:off x="7641055" y="3639898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6" y="1"/>
                  </a:moveTo>
                  <a:cubicBezTo>
                    <a:pt x="14" y="1"/>
                    <a:pt x="4" y="53"/>
                    <a:pt x="0" y="115"/>
                  </a:cubicBezTo>
                  <a:cubicBezTo>
                    <a:pt x="0" y="176"/>
                    <a:pt x="9" y="229"/>
                    <a:pt x="22" y="229"/>
                  </a:cubicBezTo>
                  <a:cubicBezTo>
                    <a:pt x="35" y="229"/>
                    <a:pt x="48" y="180"/>
                    <a:pt x="48" y="115"/>
                  </a:cubicBezTo>
                  <a:cubicBezTo>
                    <a:pt x="48" y="53"/>
                    <a:pt x="40" y="5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3436;p48">
              <a:extLst>
                <a:ext uri="{FF2B5EF4-FFF2-40B4-BE49-F238E27FC236}">
                  <a16:creationId xmlns:a16="http://schemas.microsoft.com/office/drawing/2014/main" id="{3F5B4741-2118-C153-EDDC-6027EB9E40ED}"/>
                </a:ext>
              </a:extLst>
            </p:cNvPr>
            <p:cNvSpPr/>
            <p:nvPr/>
          </p:nvSpPr>
          <p:spPr>
            <a:xfrm>
              <a:off x="7640612" y="3662021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5" y="53"/>
                    <a:pt x="1" y="115"/>
                  </a:cubicBezTo>
                  <a:cubicBezTo>
                    <a:pt x="1" y="176"/>
                    <a:pt x="9" y="229"/>
                    <a:pt x="23" y="229"/>
                  </a:cubicBezTo>
                  <a:cubicBezTo>
                    <a:pt x="35" y="229"/>
                    <a:pt x="49" y="176"/>
                    <a:pt x="49" y="115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3437;p48">
              <a:extLst>
                <a:ext uri="{FF2B5EF4-FFF2-40B4-BE49-F238E27FC236}">
                  <a16:creationId xmlns:a16="http://schemas.microsoft.com/office/drawing/2014/main" id="{741A5E75-6A7A-0A68-22BD-4B456C98A5DA}"/>
                </a:ext>
              </a:extLst>
            </p:cNvPr>
            <p:cNvSpPr/>
            <p:nvPr/>
          </p:nvSpPr>
          <p:spPr>
            <a:xfrm>
              <a:off x="7640170" y="3684193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1"/>
                  </a:moveTo>
                  <a:cubicBezTo>
                    <a:pt x="14" y="1"/>
                    <a:pt x="6" y="53"/>
                    <a:pt x="6" y="114"/>
                  </a:cubicBezTo>
                  <a:cubicBezTo>
                    <a:pt x="0" y="175"/>
                    <a:pt x="10" y="227"/>
                    <a:pt x="22" y="227"/>
                  </a:cubicBezTo>
                  <a:cubicBezTo>
                    <a:pt x="36" y="227"/>
                    <a:pt x="49" y="175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3438;p48">
              <a:extLst>
                <a:ext uri="{FF2B5EF4-FFF2-40B4-BE49-F238E27FC236}">
                  <a16:creationId xmlns:a16="http://schemas.microsoft.com/office/drawing/2014/main" id="{DD0AF30A-CE2C-A9AE-5F80-E994F6FCF3F6}"/>
                </a:ext>
              </a:extLst>
            </p:cNvPr>
            <p:cNvSpPr/>
            <p:nvPr/>
          </p:nvSpPr>
          <p:spPr>
            <a:xfrm>
              <a:off x="7639727" y="3706317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7" y="1"/>
                  </a:moveTo>
                  <a:cubicBezTo>
                    <a:pt x="19" y="1"/>
                    <a:pt x="5" y="53"/>
                    <a:pt x="5" y="114"/>
                  </a:cubicBezTo>
                  <a:cubicBezTo>
                    <a:pt x="1" y="175"/>
                    <a:pt x="15" y="227"/>
                    <a:pt x="27" y="227"/>
                  </a:cubicBezTo>
                  <a:cubicBezTo>
                    <a:pt x="36" y="227"/>
                    <a:pt x="49" y="175"/>
                    <a:pt x="49" y="114"/>
                  </a:cubicBezTo>
                  <a:cubicBezTo>
                    <a:pt x="53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3439;p48">
              <a:extLst>
                <a:ext uri="{FF2B5EF4-FFF2-40B4-BE49-F238E27FC236}">
                  <a16:creationId xmlns:a16="http://schemas.microsoft.com/office/drawing/2014/main" id="{AFDDE133-5C17-51F7-4D39-9B910F119BA4}"/>
                </a:ext>
              </a:extLst>
            </p:cNvPr>
            <p:cNvSpPr/>
            <p:nvPr/>
          </p:nvSpPr>
          <p:spPr>
            <a:xfrm>
              <a:off x="7639531" y="3728440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6"/>
                    <a:pt x="9" y="228"/>
                    <a:pt x="23" y="228"/>
                  </a:cubicBezTo>
                  <a:cubicBezTo>
                    <a:pt x="35" y="228"/>
                    <a:pt x="45" y="176"/>
                    <a:pt x="45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3440;p48">
              <a:extLst>
                <a:ext uri="{FF2B5EF4-FFF2-40B4-BE49-F238E27FC236}">
                  <a16:creationId xmlns:a16="http://schemas.microsoft.com/office/drawing/2014/main" id="{816276B8-DF29-2CE1-5022-3742119C5B86}"/>
                </a:ext>
              </a:extLst>
            </p:cNvPr>
            <p:cNvSpPr/>
            <p:nvPr/>
          </p:nvSpPr>
          <p:spPr>
            <a:xfrm>
              <a:off x="7639138" y="3750564"/>
              <a:ext cx="2360" cy="11258"/>
            </a:xfrm>
            <a:custGeom>
              <a:avLst/>
              <a:gdLst/>
              <a:ahLst/>
              <a:cxnLst/>
              <a:rect l="l" t="t" r="r" b="b"/>
              <a:pathLst>
                <a:path w="48" h="229" extrusionOk="0">
                  <a:moveTo>
                    <a:pt x="27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3" y="176"/>
                    <a:pt x="48" y="114"/>
                  </a:cubicBezTo>
                  <a:cubicBezTo>
                    <a:pt x="48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3441;p48">
              <a:extLst>
                <a:ext uri="{FF2B5EF4-FFF2-40B4-BE49-F238E27FC236}">
                  <a16:creationId xmlns:a16="http://schemas.microsoft.com/office/drawing/2014/main" id="{680576BD-0D09-D124-1186-4D92772D6D4B}"/>
                </a:ext>
              </a:extLst>
            </p:cNvPr>
            <p:cNvSpPr/>
            <p:nvPr/>
          </p:nvSpPr>
          <p:spPr>
            <a:xfrm>
              <a:off x="7638646" y="3772687"/>
              <a:ext cx="2458" cy="11258"/>
            </a:xfrm>
            <a:custGeom>
              <a:avLst/>
              <a:gdLst/>
              <a:ahLst/>
              <a:cxnLst/>
              <a:rect l="l" t="t" r="r" b="b"/>
              <a:pathLst>
                <a:path w="50" h="229" extrusionOk="0">
                  <a:moveTo>
                    <a:pt x="27" y="1"/>
                  </a:moveTo>
                  <a:cubicBezTo>
                    <a:pt x="15" y="1"/>
                    <a:pt x="1" y="53"/>
                    <a:pt x="1" y="115"/>
                  </a:cubicBezTo>
                  <a:cubicBezTo>
                    <a:pt x="1" y="176"/>
                    <a:pt x="10" y="228"/>
                    <a:pt x="23" y="228"/>
                  </a:cubicBezTo>
                  <a:cubicBezTo>
                    <a:pt x="37" y="228"/>
                    <a:pt x="45" y="176"/>
                    <a:pt x="49" y="115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3442;p48">
              <a:extLst>
                <a:ext uri="{FF2B5EF4-FFF2-40B4-BE49-F238E27FC236}">
                  <a16:creationId xmlns:a16="http://schemas.microsoft.com/office/drawing/2014/main" id="{FE99F8F9-38D0-83D7-35B7-73CAD4E8EAC3}"/>
                </a:ext>
              </a:extLst>
            </p:cNvPr>
            <p:cNvSpPr/>
            <p:nvPr/>
          </p:nvSpPr>
          <p:spPr>
            <a:xfrm>
              <a:off x="7638253" y="3794811"/>
              <a:ext cx="2409" cy="11258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7" y="1"/>
                  </a:moveTo>
                  <a:cubicBezTo>
                    <a:pt x="13" y="1"/>
                    <a:pt x="1" y="49"/>
                    <a:pt x="1" y="115"/>
                  </a:cubicBezTo>
                  <a:cubicBezTo>
                    <a:pt x="1" y="176"/>
                    <a:pt x="9" y="224"/>
                    <a:pt x="23" y="228"/>
                  </a:cubicBezTo>
                  <a:cubicBezTo>
                    <a:pt x="35" y="228"/>
                    <a:pt x="49" y="176"/>
                    <a:pt x="49" y="115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3443;p48">
              <a:extLst>
                <a:ext uri="{FF2B5EF4-FFF2-40B4-BE49-F238E27FC236}">
                  <a16:creationId xmlns:a16="http://schemas.microsoft.com/office/drawing/2014/main" id="{CF434A87-A1EF-9D0B-23D5-89B6B75E4BDF}"/>
                </a:ext>
              </a:extLst>
            </p:cNvPr>
            <p:cNvSpPr/>
            <p:nvPr/>
          </p:nvSpPr>
          <p:spPr>
            <a:xfrm>
              <a:off x="7637859" y="3816983"/>
              <a:ext cx="2360" cy="11012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26" y="1"/>
                  </a:moveTo>
                  <a:cubicBezTo>
                    <a:pt x="13" y="1"/>
                    <a:pt x="0" y="48"/>
                    <a:pt x="0" y="114"/>
                  </a:cubicBezTo>
                  <a:cubicBezTo>
                    <a:pt x="0" y="175"/>
                    <a:pt x="9" y="223"/>
                    <a:pt x="21" y="223"/>
                  </a:cubicBezTo>
                  <a:cubicBezTo>
                    <a:pt x="22" y="223"/>
                    <a:pt x="22" y="223"/>
                    <a:pt x="23" y="223"/>
                  </a:cubicBezTo>
                  <a:cubicBezTo>
                    <a:pt x="36" y="223"/>
                    <a:pt x="47" y="172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3444;p48">
              <a:extLst>
                <a:ext uri="{FF2B5EF4-FFF2-40B4-BE49-F238E27FC236}">
                  <a16:creationId xmlns:a16="http://schemas.microsoft.com/office/drawing/2014/main" id="{D8046433-CF95-D9EE-937D-9BE59B5BC5BA}"/>
                </a:ext>
              </a:extLst>
            </p:cNvPr>
            <p:cNvSpPr/>
            <p:nvPr/>
          </p:nvSpPr>
          <p:spPr>
            <a:xfrm>
              <a:off x="7637368" y="3839107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1"/>
                  </a:moveTo>
                  <a:cubicBezTo>
                    <a:pt x="14" y="1"/>
                    <a:pt x="5" y="49"/>
                    <a:pt x="1" y="114"/>
                  </a:cubicBezTo>
                  <a:cubicBezTo>
                    <a:pt x="1" y="175"/>
                    <a:pt x="10" y="223"/>
                    <a:pt x="23" y="223"/>
                  </a:cubicBezTo>
                  <a:cubicBezTo>
                    <a:pt x="36" y="223"/>
                    <a:pt x="49" y="175"/>
                    <a:pt x="49" y="114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3445;p48">
              <a:extLst>
                <a:ext uri="{FF2B5EF4-FFF2-40B4-BE49-F238E27FC236}">
                  <a16:creationId xmlns:a16="http://schemas.microsoft.com/office/drawing/2014/main" id="{AD7CA418-A52A-7242-BE81-7707DB064DC9}"/>
                </a:ext>
              </a:extLst>
            </p:cNvPr>
            <p:cNvSpPr/>
            <p:nvPr/>
          </p:nvSpPr>
          <p:spPr>
            <a:xfrm>
              <a:off x="7636974" y="3861230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1"/>
                  </a:moveTo>
                  <a:cubicBezTo>
                    <a:pt x="13" y="1"/>
                    <a:pt x="4" y="49"/>
                    <a:pt x="0" y="110"/>
                  </a:cubicBezTo>
                  <a:cubicBezTo>
                    <a:pt x="0" y="176"/>
                    <a:pt x="9" y="223"/>
                    <a:pt x="22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3446;p48">
              <a:extLst>
                <a:ext uri="{FF2B5EF4-FFF2-40B4-BE49-F238E27FC236}">
                  <a16:creationId xmlns:a16="http://schemas.microsoft.com/office/drawing/2014/main" id="{0194F607-6ECC-545E-BF0C-7BDDA6069F62}"/>
                </a:ext>
              </a:extLst>
            </p:cNvPr>
            <p:cNvSpPr/>
            <p:nvPr/>
          </p:nvSpPr>
          <p:spPr>
            <a:xfrm>
              <a:off x="7636532" y="3883353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1"/>
                  </a:moveTo>
                  <a:cubicBezTo>
                    <a:pt x="13" y="1"/>
                    <a:pt x="5" y="49"/>
                    <a:pt x="5" y="110"/>
                  </a:cubicBezTo>
                  <a:cubicBezTo>
                    <a:pt x="1" y="176"/>
                    <a:pt x="9" y="224"/>
                    <a:pt x="22" y="224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8" y="49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3447;p48">
              <a:extLst>
                <a:ext uri="{FF2B5EF4-FFF2-40B4-BE49-F238E27FC236}">
                  <a16:creationId xmlns:a16="http://schemas.microsoft.com/office/drawing/2014/main" id="{AA7A6172-C6AB-F868-1BA1-23064BFF9D42}"/>
                </a:ext>
              </a:extLst>
            </p:cNvPr>
            <p:cNvSpPr/>
            <p:nvPr/>
          </p:nvSpPr>
          <p:spPr>
            <a:xfrm>
              <a:off x="7636089" y="3905477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7" y="0"/>
                  </a:moveTo>
                  <a:cubicBezTo>
                    <a:pt x="14" y="0"/>
                    <a:pt x="5" y="49"/>
                    <a:pt x="5" y="110"/>
                  </a:cubicBezTo>
                  <a:cubicBezTo>
                    <a:pt x="0" y="176"/>
                    <a:pt x="14" y="224"/>
                    <a:pt x="22" y="224"/>
                  </a:cubicBezTo>
                  <a:cubicBezTo>
                    <a:pt x="36" y="224"/>
                    <a:pt x="49" y="176"/>
                    <a:pt x="49" y="110"/>
                  </a:cubicBezTo>
                  <a:cubicBezTo>
                    <a:pt x="53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3448;p48">
              <a:extLst>
                <a:ext uri="{FF2B5EF4-FFF2-40B4-BE49-F238E27FC236}">
                  <a16:creationId xmlns:a16="http://schemas.microsoft.com/office/drawing/2014/main" id="{8AD400F7-9FCB-3263-CAC9-5CFF5FCF3D57}"/>
                </a:ext>
              </a:extLst>
            </p:cNvPr>
            <p:cNvSpPr/>
            <p:nvPr/>
          </p:nvSpPr>
          <p:spPr>
            <a:xfrm>
              <a:off x="7635696" y="3927600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0" y="0"/>
                  </a:moveTo>
                  <a:cubicBezTo>
                    <a:pt x="18" y="0"/>
                    <a:pt x="4" y="49"/>
                    <a:pt x="4" y="111"/>
                  </a:cubicBezTo>
                  <a:cubicBezTo>
                    <a:pt x="0" y="171"/>
                    <a:pt x="13" y="224"/>
                    <a:pt x="26" y="224"/>
                  </a:cubicBezTo>
                  <a:cubicBezTo>
                    <a:pt x="35" y="224"/>
                    <a:pt x="48" y="176"/>
                    <a:pt x="48" y="111"/>
                  </a:cubicBezTo>
                  <a:cubicBezTo>
                    <a:pt x="53" y="49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3449;p48">
              <a:extLst>
                <a:ext uri="{FF2B5EF4-FFF2-40B4-BE49-F238E27FC236}">
                  <a16:creationId xmlns:a16="http://schemas.microsoft.com/office/drawing/2014/main" id="{2EA5E28C-9C23-567C-4929-80A3C7863977}"/>
                </a:ext>
              </a:extLst>
            </p:cNvPr>
            <p:cNvSpPr/>
            <p:nvPr/>
          </p:nvSpPr>
          <p:spPr>
            <a:xfrm>
              <a:off x="7635254" y="3949527"/>
              <a:ext cx="2655" cy="11209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31" y="0"/>
                  </a:moveTo>
                  <a:cubicBezTo>
                    <a:pt x="17" y="0"/>
                    <a:pt x="5" y="53"/>
                    <a:pt x="5" y="114"/>
                  </a:cubicBezTo>
                  <a:cubicBezTo>
                    <a:pt x="1" y="175"/>
                    <a:pt x="13" y="228"/>
                    <a:pt x="27" y="228"/>
                  </a:cubicBezTo>
                  <a:cubicBezTo>
                    <a:pt x="39" y="228"/>
                    <a:pt x="48" y="175"/>
                    <a:pt x="48" y="114"/>
                  </a:cubicBezTo>
                  <a:cubicBezTo>
                    <a:pt x="53" y="53"/>
                    <a:pt x="44" y="5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3450;p48">
              <a:extLst>
                <a:ext uri="{FF2B5EF4-FFF2-40B4-BE49-F238E27FC236}">
                  <a16:creationId xmlns:a16="http://schemas.microsoft.com/office/drawing/2014/main" id="{0D6DFC64-EA7C-EBF0-9E39-B8A8E99EE199}"/>
                </a:ext>
              </a:extLst>
            </p:cNvPr>
            <p:cNvSpPr/>
            <p:nvPr/>
          </p:nvSpPr>
          <p:spPr>
            <a:xfrm>
              <a:off x="7634811" y="3971700"/>
              <a:ext cx="2606" cy="11160"/>
            </a:xfrm>
            <a:custGeom>
              <a:avLst/>
              <a:gdLst/>
              <a:ahLst/>
              <a:cxnLst/>
              <a:rect l="l" t="t" r="r" b="b"/>
              <a:pathLst>
                <a:path w="53" h="227" extrusionOk="0">
                  <a:moveTo>
                    <a:pt x="31" y="0"/>
                  </a:moveTo>
                  <a:cubicBezTo>
                    <a:pt x="18" y="0"/>
                    <a:pt x="4" y="53"/>
                    <a:pt x="4" y="113"/>
                  </a:cubicBezTo>
                  <a:cubicBezTo>
                    <a:pt x="0" y="174"/>
                    <a:pt x="14" y="227"/>
                    <a:pt x="26" y="227"/>
                  </a:cubicBezTo>
                  <a:cubicBezTo>
                    <a:pt x="40" y="227"/>
                    <a:pt x="48" y="174"/>
                    <a:pt x="48" y="113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3451;p48">
              <a:extLst>
                <a:ext uri="{FF2B5EF4-FFF2-40B4-BE49-F238E27FC236}">
                  <a16:creationId xmlns:a16="http://schemas.microsoft.com/office/drawing/2014/main" id="{AEED8624-B8F5-A2E4-CA20-58031DD0CF7E}"/>
                </a:ext>
              </a:extLst>
            </p:cNvPr>
            <p:cNvSpPr/>
            <p:nvPr/>
          </p:nvSpPr>
          <p:spPr>
            <a:xfrm>
              <a:off x="7634369" y="3993823"/>
              <a:ext cx="2655" cy="11160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31" y="0"/>
                  </a:moveTo>
                  <a:cubicBezTo>
                    <a:pt x="19" y="0"/>
                    <a:pt x="5" y="53"/>
                    <a:pt x="5" y="113"/>
                  </a:cubicBezTo>
                  <a:cubicBezTo>
                    <a:pt x="1" y="174"/>
                    <a:pt x="13" y="227"/>
                    <a:pt x="27" y="227"/>
                  </a:cubicBezTo>
                  <a:cubicBezTo>
                    <a:pt x="40" y="227"/>
                    <a:pt x="49" y="174"/>
                    <a:pt x="49" y="113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3452;p48">
              <a:extLst>
                <a:ext uri="{FF2B5EF4-FFF2-40B4-BE49-F238E27FC236}">
                  <a16:creationId xmlns:a16="http://schemas.microsoft.com/office/drawing/2014/main" id="{C38BFA16-E5AC-2684-3FC2-73B4615770E3}"/>
                </a:ext>
              </a:extLst>
            </p:cNvPr>
            <p:cNvSpPr/>
            <p:nvPr/>
          </p:nvSpPr>
          <p:spPr>
            <a:xfrm>
              <a:off x="7633975" y="4015946"/>
              <a:ext cx="2606" cy="11209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31" y="0"/>
                  </a:moveTo>
                  <a:cubicBezTo>
                    <a:pt x="17" y="0"/>
                    <a:pt x="5" y="53"/>
                    <a:pt x="5" y="113"/>
                  </a:cubicBezTo>
                  <a:cubicBezTo>
                    <a:pt x="0" y="175"/>
                    <a:pt x="13" y="222"/>
                    <a:pt x="27" y="228"/>
                  </a:cubicBezTo>
                  <a:cubicBezTo>
                    <a:pt x="39" y="228"/>
                    <a:pt x="48" y="175"/>
                    <a:pt x="48" y="113"/>
                  </a:cubicBezTo>
                  <a:cubicBezTo>
                    <a:pt x="53" y="53"/>
                    <a:pt x="43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3453;p48">
              <a:extLst>
                <a:ext uri="{FF2B5EF4-FFF2-40B4-BE49-F238E27FC236}">
                  <a16:creationId xmlns:a16="http://schemas.microsoft.com/office/drawing/2014/main" id="{54414CCD-4EED-1720-1303-F6982A1E347F}"/>
                </a:ext>
              </a:extLst>
            </p:cNvPr>
            <p:cNvSpPr/>
            <p:nvPr/>
          </p:nvSpPr>
          <p:spPr>
            <a:xfrm>
              <a:off x="7633533" y="4038070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0" y="0"/>
                  </a:moveTo>
                  <a:cubicBezTo>
                    <a:pt x="18" y="0"/>
                    <a:pt x="4" y="48"/>
                    <a:pt x="4" y="113"/>
                  </a:cubicBezTo>
                  <a:cubicBezTo>
                    <a:pt x="0" y="175"/>
                    <a:pt x="14" y="223"/>
                    <a:pt x="26" y="223"/>
                  </a:cubicBezTo>
                  <a:cubicBezTo>
                    <a:pt x="40" y="223"/>
                    <a:pt x="48" y="175"/>
                    <a:pt x="48" y="113"/>
                  </a:cubicBezTo>
                  <a:cubicBezTo>
                    <a:pt x="52" y="5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3454;p48">
              <a:extLst>
                <a:ext uri="{FF2B5EF4-FFF2-40B4-BE49-F238E27FC236}">
                  <a16:creationId xmlns:a16="http://schemas.microsoft.com/office/drawing/2014/main" id="{933706A0-6066-A020-B26A-89673FF698DF}"/>
                </a:ext>
              </a:extLst>
            </p:cNvPr>
            <p:cNvSpPr/>
            <p:nvPr/>
          </p:nvSpPr>
          <p:spPr>
            <a:xfrm>
              <a:off x="7633090" y="4060144"/>
              <a:ext cx="2655" cy="11062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5" y="224"/>
                    <a:pt x="49" y="176"/>
                    <a:pt x="49" y="115"/>
                  </a:cubicBezTo>
                  <a:cubicBezTo>
                    <a:pt x="53" y="49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3455;p48">
              <a:extLst>
                <a:ext uri="{FF2B5EF4-FFF2-40B4-BE49-F238E27FC236}">
                  <a16:creationId xmlns:a16="http://schemas.microsoft.com/office/drawing/2014/main" id="{EA77A049-C18A-B9C0-BCC2-C7F415367F73}"/>
                </a:ext>
              </a:extLst>
            </p:cNvPr>
            <p:cNvSpPr/>
            <p:nvPr/>
          </p:nvSpPr>
          <p:spPr>
            <a:xfrm>
              <a:off x="7632697" y="4082267"/>
              <a:ext cx="2606" cy="11062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6" y="1"/>
                  </a:moveTo>
                  <a:cubicBezTo>
                    <a:pt x="17" y="1"/>
                    <a:pt x="4" y="49"/>
                    <a:pt x="4" y="111"/>
                  </a:cubicBezTo>
                  <a:cubicBezTo>
                    <a:pt x="0" y="172"/>
                    <a:pt x="9" y="224"/>
                    <a:pt x="21" y="224"/>
                  </a:cubicBezTo>
                  <a:cubicBezTo>
                    <a:pt x="35" y="224"/>
                    <a:pt x="47" y="176"/>
                    <a:pt x="47" y="111"/>
                  </a:cubicBezTo>
                  <a:cubicBezTo>
                    <a:pt x="53" y="4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3456;p48">
              <a:extLst>
                <a:ext uri="{FF2B5EF4-FFF2-40B4-BE49-F238E27FC236}">
                  <a16:creationId xmlns:a16="http://schemas.microsoft.com/office/drawing/2014/main" id="{A8DC1FF0-2DB8-5FA9-9282-88D490C52431}"/>
                </a:ext>
              </a:extLst>
            </p:cNvPr>
            <p:cNvSpPr/>
            <p:nvPr/>
          </p:nvSpPr>
          <p:spPr>
            <a:xfrm>
              <a:off x="7632206" y="4104440"/>
              <a:ext cx="2458" cy="11012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5" y="1"/>
                  </a:moveTo>
                  <a:cubicBezTo>
                    <a:pt x="14" y="1"/>
                    <a:pt x="5" y="51"/>
                    <a:pt x="1" y="110"/>
                  </a:cubicBezTo>
                  <a:cubicBezTo>
                    <a:pt x="1" y="171"/>
                    <a:pt x="10" y="223"/>
                    <a:pt x="23" y="223"/>
                  </a:cubicBezTo>
                  <a:cubicBezTo>
                    <a:pt x="36" y="223"/>
                    <a:pt x="49" y="175"/>
                    <a:pt x="49" y="110"/>
                  </a:cubicBezTo>
                  <a:cubicBezTo>
                    <a:pt x="49" y="48"/>
                    <a:pt x="41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3457;p48">
              <a:extLst>
                <a:ext uri="{FF2B5EF4-FFF2-40B4-BE49-F238E27FC236}">
                  <a16:creationId xmlns:a16="http://schemas.microsoft.com/office/drawing/2014/main" id="{163F7544-A681-11EC-0DCC-A76920405B2F}"/>
                </a:ext>
              </a:extLst>
            </p:cNvPr>
            <p:cNvSpPr/>
            <p:nvPr/>
          </p:nvSpPr>
          <p:spPr>
            <a:xfrm>
              <a:off x="7631812" y="4126367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1"/>
                  </a:moveTo>
                  <a:cubicBezTo>
                    <a:pt x="13" y="1"/>
                    <a:pt x="5" y="53"/>
                    <a:pt x="0" y="114"/>
                  </a:cubicBezTo>
                  <a:cubicBezTo>
                    <a:pt x="0" y="175"/>
                    <a:pt x="9" y="227"/>
                    <a:pt x="22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3458;p48">
              <a:extLst>
                <a:ext uri="{FF2B5EF4-FFF2-40B4-BE49-F238E27FC236}">
                  <a16:creationId xmlns:a16="http://schemas.microsoft.com/office/drawing/2014/main" id="{1837558E-9E39-3CEC-E7B4-F5F5BB2A65C0}"/>
                </a:ext>
              </a:extLst>
            </p:cNvPr>
            <p:cNvSpPr/>
            <p:nvPr/>
          </p:nvSpPr>
          <p:spPr>
            <a:xfrm>
              <a:off x="7631419" y="4148490"/>
              <a:ext cx="2360" cy="11209"/>
            </a:xfrm>
            <a:custGeom>
              <a:avLst/>
              <a:gdLst/>
              <a:ahLst/>
              <a:cxnLst/>
              <a:rect l="l" t="t" r="r" b="b"/>
              <a:pathLst>
                <a:path w="48" h="228" extrusionOk="0">
                  <a:moveTo>
                    <a:pt x="26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5"/>
                    <a:pt x="8" y="223"/>
                    <a:pt x="21" y="227"/>
                  </a:cubicBezTo>
                  <a:cubicBezTo>
                    <a:pt x="35" y="227"/>
                    <a:pt x="47" y="175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3459;p48">
              <a:extLst>
                <a:ext uri="{FF2B5EF4-FFF2-40B4-BE49-F238E27FC236}">
                  <a16:creationId xmlns:a16="http://schemas.microsoft.com/office/drawing/2014/main" id="{3F413F45-8C4E-06DE-D31E-4198CB8AEE2B}"/>
                </a:ext>
              </a:extLst>
            </p:cNvPr>
            <p:cNvSpPr/>
            <p:nvPr/>
          </p:nvSpPr>
          <p:spPr>
            <a:xfrm>
              <a:off x="7630927" y="4170614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7" y="1"/>
                  </a:moveTo>
                  <a:cubicBezTo>
                    <a:pt x="14" y="1"/>
                    <a:pt x="1" y="49"/>
                    <a:pt x="1" y="114"/>
                  </a:cubicBezTo>
                  <a:cubicBezTo>
                    <a:pt x="1" y="176"/>
                    <a:pt x="10" y="223"/>
                    <a:pt x="23" y="223"/>
                  </a:cubicBezTo>
                  <a:cubicBezTo>
                    <a:pt x="36" y="223"/>
                    <a:pt x="45" y="176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3460;p48">
              <a:extLst>
                <a:ext uri="{FF2B5EF4-FFF2-40B4-BE49-F238E27FC236}">
                  <a16:creationId xmlns:a16="http://schemas.microsoft.com/office/drawing/2014/main" id="{B21FFCEE-7AF8-AD3C-8453-AA55AEB6CA94}"/>
                </a:ext>
              </a:extLst>
            </p:cNvPr>
            <p:cNvSpPr/>
            <p:nvPr/>
          </p:nvSpPr>
          <p:spPr>
            <a:xfrm>
              <a:off x="7630288" y="4192737"/>
              <a:ext cx="2655" cy="11012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1"/>
                    <a:pt x="9" y="224"/>
                    <a:pt x="23" y="224"/>
                  </a:cubicBezTo>
                  <a:cubicBezTo>
                    <a:pt x="36" y="224"/>
                    <a:pt x="49" y="176"/>
                    <a:pt x="49" y="114"/>
                  </a:cubicBezTo>
                  <a:cubicBezTo>
                    <a:pt x="53" y="49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3461;p48">
              <a:extLst>
                <a:ext uri="{FF2B5EF4-FFF2-40B4-BE49-F238E27FC236}">
                  <a16:creationId xmlns:a16="http://schemas.microsoft.com/office/drawing/2014/main" id="{2F2CB2B2-0AD5-17C1-500F-C004C5FC735D}"/>
                </a:ext>
              </a:extLst>
            </p:cNvPr>
            <p:cNvSpPr/>
            <p:nvPr/>
          </p:nvSpPr>
          <p:spPr>
            <a:xfrm>
              <a:off x="7629846" y="4214664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7" y="0"/>
                  </a:moveTo>
                  <a:cubicBezTo>
                    <a:pt x="14" y="0"/>
                    <a:pt x="6" y="53"/>
                    <a:pt x="1" y="114"/>
                  </a:cubicBezTo>
                  <a:cubicBezTo>
                    <a:pt x="1" y="175"/>
                    <a:pt x="10" y="228"/>
                    <a:pt x="23" y="228"/>
                  </a:cubicBezTo>
                  <a:cubicBezTo>
                    <a:pt x="36" y="228"/>
                    <a:pt x="49" y="175"/>
                    <a:pt x="49" y="114"/>
                  </a:cubicBezTo>
                  <a:cubicBezTo>
                    <a:pt x="49" y="53"/>
                    <a:pt x="40" y="4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3462;p48">
              <a:extLst>
                <a:ext uri="{FF2B5EF4-FFF2-40B4-BE49-F238E27FC236}">
                  <a16:creationId xmlns:a16="http://schemas.microsoft.com/office/drawing/2014/main" id="{9388D7E6-9046-734C-921A-74B9E3DBBDB2}"/>
                </a:ext>
              </a:extLst>
            </p:cNvPr>
            <p:cNvSpPr/>
            <p:nvPr/>
          </p:nvSpPr>
          <p:spPr>
            <a:xfrm>
              <a:off x="7629452" y="4236787"/>
              <a:ext cx="2409" cy="11209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6" y="0"/>
                  </a:moveTo>
                  <a:cubicBezTo>
                    <a:pt x="14" y="0"/>
                    <a:pt x="0" y="53"/>
                    <a:pt x="0" y="115"/>
                  </a:cubicBezTo>
                  <a:cubicBezTo>
                    <a:pt x="0" y="175"/>
                    <a:pt x="9" y="228"/>
                    <a:pt x="22" y="228"/>
                  </a:cubicBezTo>
                  <a:cubicBezTo>
                    <a:pt x="35" y="228"/>
                    <a:pt x="44" y="175"/>
                    <a:pt x="48" y="115"/>
                  </a:cubicBezTo>
                  <a:cubicBezTo>
                    <a:pt x="48" y="53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3463;p48">
              <a:extLst>
                <a:ext uri="{FF2B5EF4-FFF2-40B4-BE49-F238E27FC236}">
                  <a16:creationId xmlns:a16="http://schemas.microsoft.com/office/drawing/2014/main" id="{F7085CBD-7DEB-098D-A3E9-EE44F93996F9}"/>
                </a:ext>
              </a:extLst>
            </p:cNvPr>
            <p:cNvSpPr/>
            <p:nvPr/>
          </p:nvSpPr>
          <p:spPr>
            <a:xfrm>
              <a:off x="7628813" y="4258911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1" y="0"/>
                  </a:moveTo>
                  <a:cubicBezTo>
                    <a:pt x="17" y="0"/>
                    <a:pt x="5" y="48"/>
                    <a:pt x="5" y="110"/>
                  </a:cubicBezTo>
                  <a:cubicBezTo>
                    <a:pt x="1" y="175"/>
                    <a:pt x="9" y="224"/>
                    <a:pt x="22" y="224"/>
                  </a:cubicBezTo>
                  <a:cubicBezTo>
                    <a:pt x="35" y="224"/>
                    <a:pt x="48" y="175"/>
                    <a:pt x="48" y="115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3464;p48">
              <a:extLst>
                <a:ext uri="{FF2B5EF4-FFF2-40B4-BE49-F238E27FC236}">
                  <a16:creationId xmlns:a16="http://schemas.microsoft.com/office/drawing/2014/main" id="{B6F0F9DF-371C-2915-F618-3EA987CBE950}"/>
                </a:ext>
              </a:extLst>
            </p:cNvPr>
            <p:cNvSpPr/>
            <p:nvPr/>
          </p:nvSpPr>
          <p:spPr>
            <a:xfrm>
              <a:off x="7628371" y="4281083"/>
              <a:ext cx="2409" cy="10963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6" y="0"/>
                  </a:moveTo>
                  <a:cubicBezTo>
                    <a:pt x="14" y="0"/>
                    <a:pt x="4" y="47"/>
                    <a:pt x="0" y="109"/>
                  </a:cubicBezTo>
                  <a:cubicBezTo>
                    <a:pt x="0" y="170"/>
                    <a:pt x="10" y="223"/>
                    <a:pt x="22" y="223"/>
                  </a:cubicBezTo>
                  <a:cubicBezTo>
                    <a:pt x="36" y="223"/>
                    <a:pt x="48" y="174"/>
                    <a:pt x="48" y="109"/>
                  </a:cubicBezTo>
                  <a:cubicBezTo>
                    <a:pt x="48" y="47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3465;p48">
              <a:extLst>
                <a:ext uri="{FF2B5EF4-FFF2-40B4-BE49-F238E27FC236}">
                  <a16:creationId xmlns:a16="http://schemas.microsoft.com/office/drawing/2014/main" id="{7BF3CC99-75E6-D094-1F67-1156E3FE6B77}"/>
                </a:ext>
              </a:extLst>
            </p:cNvPr>
            <p:cNvSpPr/>
            <p:nvPr/>
          </p:nvSpPr>
          <p:spPr>
            <a:xfrm>
              <a:off x="7627732" y="4302961"/>
              <a:ext cx="2606" cy="11209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31" y="1"/>
                  </a:moveTo>
                  <a:cubicBezTo>
                    <a:pt x="17" y="1"/>
                    <a:pt x="5" y="53"/>
                    <a:pt x="5" y="114"/>
                  </a:cubicBezTo>
                  <a:cubicBezTo>
                    <a:pt x="1" y="175"/>
                    <a:pt x="9" y="227"/>
                    <a:pt x="23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53" y="53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3466;p48">
              <a:extLst>
                <a:ext uri="{FF2B5EF4-FFF2-40B4-BE49-F238E27FC236}">
                  <a16:creationId xmlns:a16="http://schemas.microsoft.com/office/drawing/2014/main" id="{B52E5718-6132-99EA-7496-33BAF61A88FA}"/>
                </a:ext>
              </a:extLst>
            </p:cNvPr>
            <p:cNvSpPr/>
            <p:nvPr/>
          </p:nvSpPr>
          <p:spPr>
            <a:xfrm>
              <a:off x="7627289" y="4325084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6" y="1"/>
                  </a:moveTo>
                  <a:cubicBezTo>
                    <a:pt x="14" y="1"/>
                    <a:pt x="5" y="49"/>
                    <a:pt x="0" y="114"/>
                  </a:cubicBezTo>
                  <a:cubicBezTo>
                    <a:pt x="0" y="175"/>
                    <a:pt x="10" y="223"/>
                    <a:pt x="22" y="223"/>
                  </a:cubicBezTo>
                  <a:cubicBezTo>
                    <a:pt x="36" y="223"/>
                    <a:pt x="44" y="175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3467;p48">
              <a:extLst>
                <a:ext uri="{FF2B5EF4-FFF2-40B4-BE49-F238E27FC236}">
                  <a16:creationId xmlns:a16="http://schemas.microsoft.com/office/drawing/2014/main" id="{E2EB8D73-AC96-3493-73D3-5A6730394BA3}"/>
                </a:ext>
              </a:extLst>
            </p:cNvPr>
            <p:cNvSpPr/>
            <p:nvPr/>
          </p:nvSpPr>
          <p:spPr>
            <a:xfrm>
              <a:off x="7626650" y="4347208"/>
              <a:ext cx="2606" cy="11012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1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0"/>
                  </a:cubicBezTo>
                  <a:cubicBezTo>
                    <a:pt x="53" y="49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3468;p48">
              <a:extLst>
                <a:ext uri="{FF2B5EF4-FFF2-40B4-BE49-F238E27FC236}">
                  <a16:creationId xmlns:a16="http://schemas.microsoft.com/office/drawing/2014/main" id="{A4B45315-0B20-E51B-AB67-CD5DC86ECE51}"/>
                </a:ext>
              </a:extLst>
            </p:cNvPr>
            <p:cNvSpPr/>
            <p:nvPr/>
          </p:nvSpPr>
          <p:spPr>
            <a:xfrm>
              <a:off x="7626257" y="4369134"/>
              <a:ext cx="2360" cy="11258"/>
            </a:xfrm>
            <a:custGeom>
              <a:avLst/>
              <a:gdLst/>
              <a:ahLst/>
              <a:cxnLst/>
              <a:rect l="l" t="t" r="r" b="b"/>
              <a:pathLst>
                <a:path w="48" h="229" extrusionOk="0">
                  <a:moveTo>
                    <a:pt x="26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3" y="176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3469;p48">
              <a:extLst>
                <a:ext uri="{FF2B5EF4-FFF2-40B4-BE49-F238E27FC236}">
                  <a16:creationId xmlns:a16="http://schemas.microsoft.com/office/drawing/2014/main" id="{1EBC53A7-9339-1D01-74C1-3F0E6A70D4AD}"/>
                </a:ext>
              </a:extLst>
            </p:cNvPr>
            <p:cNvSpPr/>
            <p:nvPr/>
          </p:nvSpPr>
          <p:spPr>
            <a:xfrm>
              <a:off x="7625569" y="4391258"/>
              <a:ext cx="2409" cy="11012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7" y="1"/>
                  </a:moveTo>
                  <a:cubicBezTo>
                    <a:pt x="14" y="1"/>
                    <a:pt x="5" y="49"/>
                    <a:pt x="0" y="110"/>
                  </a:cubicBezTo>
                  <a:cubicBezTo>
                    <a:pt x="0" y="176"/>
                    <a:pt x="9" y="224"/>
                    <a:pt x="23" y="224"/>
                  </a:cubicBezTo>
                  <a:cubicBezTo>
                    <a:pt x="35" y="224"/>
                    <a:pt x="49" y="176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3470;p48">
              <a:extLst>
                <a:ext uri="{FF2B5EF4-FFF2-40B4-BE49-F238E27FC236}">
                  <a16:creationId xmlns:a16="http://schemas.microsoft.com/office/drawing/2014/main" id="{6915C91D-4FD4-0ED7-4BB8-F41B718CA464}"/>
                </a:ext>
              </a:extLst>
            </p:cNvPr>
            <p:cNvSpPr/>
            <p:nvPr/>
          </p:nvSpPr>
          <p:spPr>
            <a:xfrm>
              <a:off x="7624929" y="4413381"/>
              <a:ext cx="2655" cy="9931"/>
            </a:xfrm>
            <a:custGeom>
              <a:avLst/>
              <a:gdLst/>
              <a:ahLst/>
              <a:cxnLst/>
              <a:rect l="l" t="t" r="r" b="b"/>
              <a:pathLst>
                <a:path w="54" h="202" extrusionOk="0">
                  <a:moveTo>
                    <a:pt x="30" y="0"/>
                  </a:moveTo>
                  <a:cubicBezTo>
                    <a:pt x="17" y="0"/>
                    <a:pt x="5" y="47"/>
                    <a:pt x="5" y="101"/>
                  </a:cubicBezTo>
                  <a:cubicBezTo>
                    <a:pt x="1" y="154"/>
                    <a:pt x="9" y="202"/>
                    <a:pt x="22" y="202"/>
                  </a:cubicBezTo>
                  <a:cubicBezTo>
                    <a:pt x="36" y="202"/>
                    <a:pt x="48" y="158"/>
                    <a:pt x="48" y="101"/>
                  </a:cubicBezTo>
                  <a:cubicBezTo>
                    <a:pt x="53" y="45"/>
                    <a:pt x="40" y="1"/>
                    <a:pt x="31" y="1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3471;p48">
              <a:extLst>
                <a:ext uri="{FF2B5EF4-FFF2-40B4-BE49-F238E27FC236}">
                  <a16:creationId xmlns:a16="http://schemas.microsoft.com/office/drawing/2014/main" id="{FF2AE0CC-8200-0192-6818-BA8D35FD46C0}"/>
                </a:ext>
              </a:extLst>
            </p:cNvPr>
            <p:cNvSpPr/>
            <p:nvPr/>
          </p:nvSpPr>
          <p:spPr>
            <a:xfrm>
              <a:off x="7514706" y="1446484"/>
              <a:ext cx="260020" cy="446740"/>
            </a:xfrm>
            <a:custGeom>
              <a:avLst/>
              <a:gdLst/>
              <a:ahLst/>
              <a:cxnLst/>
              <a:rect l="l" t="t" r="r" b="b"/>
              <a:pathLst>
                <a:path w="5289" h="9087" extrusionOk="0">
                  <a:moveTo>
                    <a:pt x="2334" y="1"/>
                  </a:moveTo>
                  <a:cubicBezTo>
                    <a:pt x="1532" y="1"/>
                    <a:pt x="729" y="198"/>
                    <a:pt x="1" y="595"/>
                  </a:cubicBezTo>
                  <a:cubicBezTo>
                    <a:pt x="1" y="595"/>
                    <a:pt x="57" y="3794"/>
                    <a:pt x="202" y="5176"/>
                  </a:cubicBezTo>
                  <a:cubicBezTo>
                    <a:pt x="350" y="6561"/>
                    <a:pt x="1753" y="6644"/>
                    <a:pt x="1753" y="6644"/>
                  </a:cubicBezTo>
                  <a:cubicBezTo>
                    <a:pt x="1753" y="6644"/>
                    <a:pt x="1876" y="8628"/>
                    <a:pt x="1902" y="9082"/>
                  </a:cubicBezTo>
                  <a:cubicBezTo>
                    <a:pt x="1902" y="9087"/>
                    <a:pt x="1906" y="9087"/>
                    <a:pt x="1910" y="9087"/>
                  </a:cubicBezTo>
                  <a:lnTo>
                    <a:pt x="5148" y="8012"/>
                  </a:lnTo>
                  <a:lnTo>
                    <a:pt x="5210" y="4035"/>
                  </a:lnTo>
                  <a:lnTo>
                    <a:pt x="5289" y="2575"/>
                  </a:lnTo>
                  <a:lnTo>
                    <a:pt x="5249" y="950"/>
                  </a:lnTo>
                  <a:lnTo>
                    <a:pt x="4904" y="732"/>
                  </a:lnTo>
                  <a:cubicBezTo>
                    <a:pt x="4119" y="245"/>
                    <a:pt x="3227" y="1"/>
                    <a:pt x="233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3472;p48">
              <a:extLst>
                <a:ext uri="{FF2B5EF4-FFF2-40B4-BE49-F238E27FC236}">
                  <a16:creationId xmlns:a16="http://schemas.microsoft.com/office/drawing/2014/main" id="{2287329D-23C9-FBCD-8B45-B30FAC401381}"/>
                </a:ext>
              </a:extLst>
            </p:cNvPr>
            <p:cNvSpPr/>
            <p:nvPr/>
          </p:nvSpPr>
          <p:spPr>
            <a:xfrm>
              <a:off x="7525030" y="1575636"/>
              <a:ext cx="17895" cy="17699"/>
            </a:xfrm>
            <a:custGeom>
              <a:avLst/>
              <a:gdLst/>
              <a:ahLst/>
              <a:cxnLst/>
              <a:rect l="l" t="t" r="r" b="b"/>
              <a:pathLst>
                <a:path w="364" h="360" extrusionOk="0">
                  <a:moveTo>
                    <a:pt x="183" y="1"/>
                  </a:moveTo>
                  <a:cubicBezTo>
                    <a:pt x="180" y="1"/>
                    <a:pt x="178" y="1"/>
                    <a:pt x="175" y="1"/>
                  </a:cubicBezTo>
                  <a:cubicBezTo>
                    <a:pt x="75" y="5"/>
                    <a:pt x="0" y="88"/>
                    <a:pt x="4" y="189"/>
                  </a:cubicBezTo>
                  <a:cubicBezTo>
                    <a:pt x="9" y="283"/>
                    <a:pt x="88" y="360"/>
                    <a:pt x="181" y="360"/>
                  </a:cubicBezTo>
                  <a:cubicBezTo>
                    <a:pt x="183" y="360"/>
                    <a:pt x="186" y="360"/>
                    <a:pt x="188" y="360"/>
                  </a:cubicBezTo>
                  <a:cubicBezTo>
                    <a:pt x="289" y="354"/>
                    <a:pt x="363" y="272"/>
                    <a:pt x="359" y="171"/>
                  </a:cubicBezTo>
                  <a:cubicBezTo>
                    <a:pt x="355" y="78"/>
                    <a:pt x="27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3473;p48">
              <a:extLst>
                <a:ext uri="{FF2B5EF4-FFF2-40B4-BE49-F238E27FC236}">
                  <a16:creationId xmlns:a16="http://schemas.microsoft.com/office/drawing/2014/main" id="{91278779-ECDB-8FDF-D5A1-30336819386D}"/>
                </a:ext>
              </a:extLst>
            </p:cNvPr>
            <p:cNvSpPr/>
            <p:nvPr/>
          </p:nvSpPr>
          <p:spPr>
            <a:xfrm>
              <a:off x="7523949" y="1570375"/>
              <a:ext cx="35495" cy="11701"/>
            </a:xfrm>
            <a:custGeom>
              <a:avLst/>
              <a:gdLst/>
              <a:ahLst/>
              <a:cxnLst/>
              <a:rect l="l" t="t" r="r" b="b"/>
              <a:pathLst>
                <a:path w="722" h="238" extrusionOk="0">
                  <a:moveTo>
                    <a:pt x="393" y="0"/>
                  </a:moveTo>
                  <a:cubicBezTo>
                    <a:pt x="376" y="0"/>
                    <a:pt x="359" y="1"/>
                    <a:pt x="341" y="3"/>
                  </a:cubicBezTo>
                  <a:cubicBezTo>
                    <a:pt x="224" y="16"/>
                    <a:pt x="127" y="73"/>
                    <a:pt x="75" y="126"/>
                  </a:cubicBezTo>
                  <a:cubicBezTo>
                    <a:pt x="18" y="178"/>
                    <a:pt x="0" y="221"/>
                    <a:pt x="14" y="235"/>
                  </a:cubicBezTo>
                  <a:cubicBezTo>
                    <a:pt x="16" y="237"/>
                    <a:pt x="18" y="238"/>
                    <a:pt x="22" y="238"/>
                  </a:cubicBezTo>
                  <a:cubicBezTo>
                    <a:pt x="58" y="238"/>
                    <a:pt x="178" y="137"/>
                    <a:pt x="355" y="121"/>
                  </a:cubicBezTo>
                  <a:cubicBezTo>
                    <a:pt x="375" y="118"/>
                    <a:pt x="395" y="117"/>
                    <a:pt x="415" y="117"/>
                  </a:cubicBezTo>
                  <a:cubicBezTo>
                    <a:pt x="550" y="117"/>
                    <a:pt x="657" y="165"/>
                    <a:pt x="695" y="165"/>
                  </a:cubicBezTo>
                  <a:cubicBezTo>
                    <a:pt x="701" y="165"/>
                    <a:pt x="706" y="164"/>
                    <a:pt x="708" y="160"/>
                  </a:cubicBezTo>
                  <a:cubicBezTo>
                    <a:pt x="722" y="147"/>
                    <a:pt x="696" y="108"/>
                    <a:pt x="630" y="64"/>
                  </a:cubicBezTo>
                  <a:cubicBezTo>
                    <a:pt x="574" y="31"/>
                    <a:pt x="490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3474;p48">
              <a:extLst>
                <a:ext uri="{FF2B5EF4-FFF2-40B4-BE49-F238E27FC236}">
                  <a16:creationId xmlns:a16="http://schemas.microsoft.com/office/drawing/2014/main" id="{C0E6B018-89A5-90ED-292D-983C2A7EE196}"/>
                </a:ext>
              </a:extLst>
            </p:cNvPr>
            <p:cNvSpPr/>
            <p:nvPr/>
          </p:nvSpPr>
          <p:spPr>
            <a:xfrm>
              <a:off x="7627535" y="1571703"/>
              <a:ext cx="19812" cy="17404"/>
            </a:xfrm>
            <a:custGeom>
              <a:avLst/>
              <a:gdLst/>
              <a:ahLst/>
              <a:cxnLst/>
              <a:rect l="l" t="t" r="r" b="b"/>
              <a:pathLst>
                <a:path w="403" h="354" extrusionOk="0">
                  <a:moveTo>
                    <a:pt x="201" y="0"/>
                  </a:moveTo>
                  <a:cubicBezTo>
                    <a:pt x="165" y="0"/>
                    <a:pt x="128" y="12"/>
                    <a:pt x="96" y="37"/>
                  </a:cubicBezTo>
                  <a:cubicBezTo>
                    <a:pt x="17" y="94"/>
                    <a:pt x="0" y="204"/>
                    <a:pt x="61" y="282"/>
                  </a:cubicBezTo>
                  <a:cubicBezTo>
                    <a:pt x="95" y="329"/>
                    <a:pt x="148" y="354"/>
                    <a:pt x="202" y="354"/>
                  </a:cubicBezTo>
                  <a:cubicBezTo>
                    <a:pt x="240" y="354"/>
                    <a:pt x="278" y="342"/>
                    <a:pt x="310" y="317"/>
                  </a:cubicBezTo>
                  <a:cubicBezTo>
                    <a:pt x="388" y="260"/>
                    <a:pt x="402" y="151"/>
                    <a:pt x="345" y="73"/>
                  </a:cubicBezTo>
                  <a:cubicBezTo>
                    <a:pt x="309" y="26"/>
                    <a:pt x="255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3475;p48">
              <a:extLst>
                <a:ext uri="{FF2B5EF4-FFF2-40B4-BE49-F238E27FC236}">
                  <a16:creationId xmlns:a16="http://schemas.microsoft.com/office/drawing/2014/main" id="{E5F98BE6-212D-8663-E17A-271BEA723E96}"/>
                </a:ext>
              </a:extLst>
            </p:cNvPr>
            <p:cNvSpPr/>
            <p:nvPr/>
          </p:nvSpPr>
          <p:spPr>
            <a:xfrm>
              <a:off x="7628125" y="1565852"/>
              <a:ext cx="35299" cy="11504"/>
            </a:xfrm>
            <a:custGeom>
              <a:avLst/>
              <a:gdLst/>
              <a:ahLst/>
              <a:cxnLst/>
              <a:rect l="l" t="t" r="r" b="b"/>
              <a:pathLst>
                <a:path w="718" h="234" extrusionOk="0">
                  <a:moveTo>
                    <a:pt x="389" y="0"/>
                  </a:moveTo>
                  <a:cubicBezTo>
                    <a:pt x="372" y="0"/>
                    <a:pt x="355" y="1"/>
                    <a:pt x="338" y="3"/>
                  </a:cubicBezTo>
                  <a:cubicBezTo>
                    <a:pt x="219" y="16"/>
                    <a:pt x="124" y="69"/>
                    <a:pt x="71" y="121"/>
                  </a:cubicBezTo>
                  <a:cubicBezTo>
                    <a:pt x="15" y="178"/>
                    <a:pt x="1" y="222"/>
                    <a:pt x="9" y="230"/>
                  </a:cubicBezTo>
                  <a:cubicBezTo>
                    <a:pt x="12" y="232"/>
                    <a:pt x="14" y="233"/>
                    <a:pt x="18" y="233"/>
                  </a:cubicBezTo>
                  <a:cubicBezTo>
                    <a:pt x="57" y="233"/>
                    <a:pt x="178" y="132"/>
                    <a:pt x="350" y="117"/>
                  </a:cubicBezTo>
                  <a:cubicBezTo>
                    <a:pt x="372" y="115"/>
                    <a:pt x="394" y="113"/>
                    <a:pt x="414" y="113"/>
                  </a:cubicBezTo>
                  <a:cubicBezTo>
                    <a:pt x="551" y="113"/>
                    <a:pt x="657" y="161"/>
                    <a:pt x="695" y="161"/>
                  </a:cubicBezTo>
                  <a:cubicBezTo>
                    <a:pt x="702" y="161"/>
                    <a:pt x="707" y="159"/>
                    <a:pt x="709" y="156"/>
                  </a:cubicBezTo>
                  <a:cubicBezTo>
                    <a:pt x="717" y="147"/>
                    <a:pt x="691" y="103"/>
                    <a:pt x="626" y="65"/>
                  </a:cubicBezTo>
                  <a:cubicBezTo>
                    <a:pt x="574" y="30"/>
                    <a:pt x="489" y="0"/>
                    <a:pt x="3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3476;p48">
              <a:extLst>
                <a:ext uri="{FF2B5EF4-FFF2-40B4-BE49-F238E27FC236}">
                  <a16:creationId xmlns:a16="http://schemas.microsoft.com/office/drawing/2014/main" id="{20A135A6-2C34-97AF-3E11-78E1A06F4D05}"/>
                </a:ext>
              </a:extLst>
            </p:cNvPr>
            <p:cNvSpPr/>
            <p:nvPr/>
          </p:nvSpPr>
          <p:spPr>
            <a:xfrm>
              <a:off x="7572522" y="1576078"/>
              <a:ext cx="25810" cy="83970"/>
            </a:xfrm>
            <a:custGeom>
              <a:avLst/>
              <a:gdLst/>
              <a:ahLst/>
              <a:cxnLst/>
              <a:rect l="l" t="t" r="r" b="b"/>
              <a:pathLst>
                <a:path w="525" h="1708" extrusionOk="0">
                  <a:moveTo>
                    <a:pt x="480" y="0"/>
                  </a:moveTo>
                  <a:cubicBezTo>
                    <a:pt x="452" y="0"/>
                    <a:pt x="305" y="455"/>
                    <a:pt x="149" y="1019"/>
                  </a:cubicBezTo>
                  <a:cubicBezTo>
                    <a:pt x="114" y="1154"/>
                    <a:pt x="79" y="1285"/>
                    <a:pt x="44" y="1426"/>
                  </a:cubicBezTo>
                  <a:cubicBezTo>
                    <a:pt x="31" y="1482"/>
                    <a:pt x="0" y="1552"/>
                    <a:pt x="35" y="1630"/>
                  </a:cubicBezTo>
                  <a:cubicBezTo>
                    <a:pt x="67" y="1695"/>
                    <a:pt x="126" y="1707"/>
                    <a:pt x="170" y="1707"/>
                  </a:cubicBezTo>
                  <a:cubicBezTo>
                    <a:pt x="186" y="1707"/>
                    <a:pt x="200" y="1706"/>
                    <a:pt x="210" y="1705"/>
                  </a:cubicBezTo>
                  <a:cubicBezTo>
                    <a:pt x="406" y="1696"/>
                    <a:pt x="525" y="1683"/>
                    <a:pt x="525" y="1666"/>
                  </a:cubicBezTo>
                  <a:cubicBezTo>
                    <a:pt x="525" y="1652"/>
                    <a:pt x="402" y="1640"/>
                    <a:pt x="210" y="1635"/>
                  </a:cubicBezTo>
                  <a:cubicBezTo>
                    <a:pt x="162" y="1630"/>
                    <a:pt x="118" y="1626"/>
                    <a:pt x="109" y="1596"/>
                  </a:cubicBezTo>
                  <a:cubicBezTo>
                    <a:pt x="97" y="1565"/>
                    <a:pt x="114" y="1509"/>
                    <a:pt x="131" y="1447"/>
                  </a:cubicBezTo>
                  <a:cubicBezTo>
                    <a:pt x="170" y="1311"/>
                    <a:pt x="210" y="1180"/>
                    <a:pt x="245" y="1049"/>
                  </a:cubicBezTo>
                  <a:cubicBezTo>
                    <a:pt x="402" y="476"/>
                    <a:pt x="507" y="10"/>
                    <a:pt x="481" y="0"/>
                  </a:cubicBezTo>
                  <a:cubicBezTo>
                    <a:pt x="480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3477;p48">
              <a:extLst>
                <a:ext uri="{FF2B5EF4-FFF2-40B4-BE49-F238E27FC236}">
                  <a16:creationId xmlns:a16="http://schemas.microsoft.com/office/drawing/2014/main" id="{C0905B19-5F66-5264-F9CC-F9D9D74C0DD0}"/>
                </a:ext>
              </a:extLst>
            </p:cNvPr>
            <p:cNvSpPr/>
            <p:nvPr/>
          </p:nvSpPr>
          <p:spPr>
            <a:xfrm>
              <a:off x="7585009" y="1664277"/>
              <a:ext cx="51129" cy="29055"/>
            </a:xfrm>
            <a:custGeom>
              <a:avLst/>
              <a:gdLst/>
              <a:ahLst/>
              <a:cxnLst/>
              <a:rect l="l" t="t" r="r" b="b"/>
              <a:pathLst>
                <a:path w="1040" h="591" extrusionOk="0">
                  <a:moveTo>
                    <a:pt x="939" y="1"/>
                  </a:moveTo>
                  <a:cubicBezTo>
                    <a:pt x="924" y="1"/>
                    <a:pt x="340" y="368"/>
                    <a:pt x="0" y="383"/>
                  </a:cubicBezTo>
                  <a:cubicBezTo>
                    <a:pt x="0" y="383"/>
                    <a:pt x="159" y="591"/>
                    <a:pt x="413" y="591"/>
                  </a:cubicBezTo>
                  <a:cubicBezTo>
                    <a:pt x="483" y="591"/>
                    <a:pt x="560" y="575"/>
                    <a:pt x="642" y="536"/>
                  </a:cubicBezTo>
                  <a:cubicBezTo>
                    <a:pt x="1039" y="348"/>
                    <a:pt x="908" y="25"/>
                    <a:pt x="908" y="25"/>
                  </a:cubicBezTo>
                  <a:cubicBezTo>
                    <a:pt x="932" y="8"/>
                    <a:pt x="941" y="1"/>
                    <a:pt x="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3478;p48">
              <a:extLst>
                <a:ext uri="{FF2B5EF4-FFF2-40B4-BE49-F238E27FC236}">
                  <a16:creationId xmlns:a16="http://schemas.microsoft.com/office/drawing/2014/main" id="{C70BFF21-EDD7-8579-C4D4-F65DE7F3F188}"/>
                </a:ext>
              </a:extLst>
            </p:cNvPr>
            <p:cNvSpPr/>
            <p:nvPr/>
          </p:nvSpPr>
          <p:spPr>
            <a:xfrm>
              <a:off x="7600889" y="1739988"/>
              <a:ext cx="88984" cy="51227"/>
            </a:xfrm>
            <a:custGeom>
              <a:avLst/>
              <a:gdLst/>
              <a:ahLst/>
              <a:cxnLst/>
              <a:rect l="l" t="t" r="r" b="b"/>
              <a:pathLst>
                <a:path w="1810" h="1042" extrusionOk="0">
                  <a:moveTo>
                    <a:pt x="1809" y="1"/>
                  </a:moveTo>
                  <a:cubicBezTo>
                    <a:pt x="936" y="670"/>
                    <a:pt x="0" y="700"/>
                    <a:pt x="0" y="700"/>
                  </a:cubicBezTo>
                  <a:lnTo>
                    <a:pt x="44" y="1041"/>
                  </a:lnTo>
                  <a:cubicBezTo>
                    <a:pt x="1438" y="1037"/>
                    <a:pt x="1809" y="1"/>
                    <a:pt x="1809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3479;p48">
              <a:extLst>
                <a:ext uri="{FF2B5EF4-FFF2-40B4-BE49-F238E27FC236}">
                  <a16:creationId xmlns:a16="http://schemas.microsoft.com/office/drawing/2014/main" id="{AF79FC09-DCD5-EA7B-C474-502AADF4B54F}"/>
                </a:ext>
              </a:extLst>
            </p:cNvPr>
            <p:cNvSpPr/>
            <p:nvPr/>
          </p:nvSpPr>
          <p:spPr>
            <a:xfrm>
              <a:off x="7480980" y="1388275"/>
              <a:ext cx="320343" cy="244387"/>
            </a:xfrm>
            <a:custGeom>
              <a:avLst/>
              <a:gdLst/>
              <a:ahLst/>
              <a:cxnLst/>
              <a:rect l="l" t="t" r="r" b="b"/>
              <a:pathLst>
                <a:path w="6516" h="4971" extrusionOk="0">
                  <a:moveTo>
                    <a:pt x="3129" y="0"/>
                  </a:moveTo>
                  <a:cubicBezTo>
                    <a:pt x="2898" y="0"/>
                    <a:pt x="2671" y="43"/>
                    <a:pt x="2461" y="141"/>
                  </a:cubicBezTo>
                  <a:cubicBezTo>
                    <a:pt x="2251" y="242"/>
                    <a:pt x="2068" y="390"/>
                    <a:pt x="1854" y="473"/>
                  </a:cubicBezTo>
                  <a:cubicBezTo>
                    <a:pt x="1399" y="652"/>
                    <a:pt x="840" y="521"/>
                    <a:pt x="442" y="801"/>
                  </a:cubicBezTo>
                  <a:cubicBezTo>
                    <a:pt x="79" y="1063"/>
                    <a:pt x="1" y="1614"/>
                    <a:pt x="210" y="2007"/>
                  </a:cubicBezTo>
                  <a:cubicBezTo>
                    <a:pt x="424" y="2400"/>
                    <a:pt x="862" y="2636"/>
                    <a:pt x="1303" y="2693"/>
                  </a:cubicBezTo>
                  <a:cubicBezTo>
                    <a:pt x="1389" y="2704"/>
                    <a:pt x="1475" y="2709"/>
                    <a:pt x="1561" y="2709"/>
                  </a:cubicBezTo>
                  <a:cubicBezTo>
                    <a:pt x="1918" y="2709"/>
                    <a:pt x="2276" y="2621"/>
                    <a:pt x="2614" y="2501"/>
                  </a:cubicBezTo>
                  <a:cubicBezTo>
                    <a:pt x="2791" y="2439"/>
                    <a:pt x="2980" y="2370"/>
                    <a:pt x="3162" y="2370"/>
                  </a:cubicBezTo>
                  <a:cubicBezTo>
                    <a:pt x="3236" y="2370"/>
                    <a:pt x="3308" y="2381"/>
                    <a:pt x="3379" y="2409"/>
                  </a:cubicBezTo>
                  <a:cubicBezTo>
                    <a:pt x="3611" y="2497"/>
                    <a:pt x="3772" y="2755"/>
                    <a:pt x="4021" y="2776"/>
                  </a:cubicBezTo>
                  <a:cubicBezTo>
                    <a:pt x="4033" y="2777"/>
                    <a:pt x="4045" y="2777"/>
                    <a:pt x="4057" y="2777"/>
                  </a:cubicBezTo>
                  <a:cubicBezTo>
                    <a:pt x="4195" y="2777"/>
                    <a:pt x="4344" y="2720"/>
                    <a:pt x="4472" y="2720"/>
                  </a:cubicBezTo>
                  <a:cubicBezTo>
                    <a:pt x="4541" y="2720"/>
                    <a:pt x="4603" y="2736"/>
                    <a:pt x="4654" y="2785"/>
                  </a:cubicBezTo>
                  <a:cubicBezTo>
                    <a:pt x="4720" y="2846"/>
                    <a:pt x="4738" y="2938"/>
                    <a:pt x="4755" y="3025"/>
                  </a:cubicBezTo>
                  <a:cubicBezTo>
                    <a:pt x="4838" y="3506"/>
                    <a:pt x="5122" y="4467"/>
                    <a:pt x="5205" y="4944"/>
                  </a:cubicBezTo>
                  <a:cubicBezTo>
                    <a:pt x="5249" y="4962"/>
                    <a:pt x="5289" y="4970"/>
                    <a:pt x="5327" y="4970"/>
                  </a:cubicBezTo>
                  <a:cubicBezTo>
                    <a:pt x="5565" y="4970"/>
                    <a:pt x="5716" y="4658"/>
                    <a:pt x="6009" y="4651"/>
                  </a:cubicBezTo>
                  <a:cubicBezTo>
                    <a:pt x="6062" y="3598"/>
                    <a:pt x="6516" y="2540"/>
                    <a:pt x="6250" y="1517"/>
                  </a:cubicBezTo>
                  <a:cubicBezTo>
                    <a:pt x="6189" y="1264"/>
                    <a:pt x="6066" y="1010"/>
                    <a:pt x="5848" y="867"/>
                  </a:cubicBezTo>
                  <a:cubicBezTo>
                    <a:pt x="5755" y="804"/>
                    <a:pt x="5639" y="771"/>
                    <a:pt x="5525" y="771"/>
                  </a:cubicBezTo>
                  <a:cubicBezTo>
                    <a:pt x="5384" y="771"/>
                    <a:pt x="5246" y="821"/>
                    <a:pt x="5158" y="927"/>
                  </a:cubicBezTo>
                  <a:lnTo>
                    <a:pt x="5158" y="927"/>
                  </a:lnTo>
                  <a:cubicBezTo>
                    <a:pt x="4772" y="635"/>
                    <a:pt x="4381" y="343"/>
                    <a:pt x="3934" y="163"/>
                  </a:cubicBezTo>
                  <a:cubicBezTo>
                    <a:pt x="3680" y="61"/>
                    <a:pt x="3402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3480;p48">
              <a:extLst>
                <a:ext uri="{FF2B5EF4-FFF2-40B4-BE49-F238E27FC236}">
                  <a16:creationId xmlns:a16="http://schemas.microsoft.com/office/drawing/2014/main" id="{034AB730-9D96-E2AF-05B4-4C36A4F1722F}"/>
                </a:ext>
              </a:extLst>
            </p:cNvPr>
            <p:cNvSpPr/>
            <p:nvPr/>
          </p:nvSpPr>
          <p:spPr>
            <a:xfrm>
              <a:off x="7747640" y="1559805"/>
              <a:ext cx="59044" cy="85641"/>
            </a:xfrm>
            <a:custGeom>
              <a:avLst/>
              <a:gdLst/>
              <a:ahLst/>
              <a:cxnLst/>
              <a:rect l="l" t="t" r="r" b="b"/>
              <a:pathLst>
                <a:path w="1201" h="1742" extrusionOk="0">
                  <a:moveTo>
                    <a:pt x="321" y="0"/>
                  </a:moveTo>
                  <a:cubicBezTo>
                    <a:pt x="147" y="0"/>
                    <a:pt x="10" y="51"/>
                    <a:pt x="0" y="57"/>
                  </a:cubicBezTo>
                  <a:cubicBezTo>
                    <a:pt x="0" y="57"/>
                    <a:pt x="53" y="1673"/>
                    <a:pt x="61" y="1704"/>
                  </a:cubicBezTo>
                  <a:cubicBezTo>
                    <a:pt x="62" y="1715"/>
                    <a:pt x="173" y="1741"/>
                    <a:pt x="322" y="1741"/>
                  </a:cubicBezTo>
                  <a:cubicBezTo>
                    <a:pt x="662" y="1741"/>
                    <a:pt x="1200" y="1604"/>
                    <a:pt x="1088" y="825"/>
                  </a:cubicBezTo>
                  <a:cubicBezTo>
                    <a:pt x="988" y="136"/>
                    <a:pt x="605" y="0"/>
                    <a:pt x="32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3481;p48">
              <a:extLst>
                <a:ext uri="{FF2B5EF4-FFF2-40B4-BE49-F238E27FC236}">
                  <a16:creationId xmlns:a16="http://schemas.microsoft.com/office/drawing/2014/main" id="{CFDF0B05-CD5D-DE6A-975F-1EF87392BF33}"/>
                </a:ext>
              </a:extLst>
            </p:cNvPr>
            <p:cNvSpPr/>
            <p:nvPr/>
          </p:nvSpPr>
          <p:spPr>
            <a:xfrm>
              <a:off x="7762635" y="1576914"/>
              <a:ext cx="24975" cy="48671"/>
            </a:xfrm>
            <a:custGeom>
              <a:avLst/>
              <a:gdLst/>
              <a:ahLst/>
              <a:cxnLst/>
              <a:rect l="l" t="t" r="r" b="b"/>
              <a:pathLst>
                <a:path w="508" h="990" extrusionOk="0">
                  <a:moveTo>
                    <a:pt x="155" y="0"/>
                  </a:moveTo>
                  <a:cubicBezTo>
                    <a:pt x="150" y="0"/>
                    <a:pt x="146" y="1"/>
                    <a:pt x="141" y="1"/>
                  </a:cubicBezTo>
                  <a:cubicBezTo>
                    <a:pt x="101" y="1"/>
                    <a:pt x="62" y="19"/>
                    <a:pt x="36" y="45"/>
                  </a:cubicBezTo>
                  <a:cubicBezTo>
                    <a:pt x="14" y="71"/>
                    <a:pt x="6" y="98"/>
                    <a:pt x="6" y="119"/>
                  </a:cubicBezTo>
                  <a:cubicBezTo>
                    <a:pt x="1" y="163"/>
                    <a:pt x="23" y="185"/>
                    <a:pt x="26" y="185"/>
                  </a:cubicBezTo>
                  <a:cubicBezTo>
                    <a:pt x="26" y="185"/>
                    <a:pt x="27" y="185"/>
                    <a:pt x="27" y="185"/>
                  </a:cubicBezTo>
                  <a:cubicBezTo>
                    <a:pt x="36" y="181"/>
                    <a:pt x="22" y="158"/>
                    <a:pt x="36" y="128"/>
                  </a:cubicBezTo>
                  <a:cubicBezTo>
                    <a:pt x="44" y="95"/>
                    <a:pt x="73" y="57"/>
                    <a:pt x="126" y="57"/>
                  </a:cubicBezTo>
                  <a:cubicBezTo>
                    <a:pt x="130" y="57"/>
                    <a:pt x="136" y="57"/>
                    <a:pt x="141" y="58"/>
                  </a:cubicBezTo>
                  <a:cubicBezTo>
                    <a:pt x="202" y="58"/>
                    <a:pt x="262" y="106"/>
                    <a:pt x="311" y="185"/>
                  </a:cubicBezTo>
                  <a:cubicBezTo>
                    <a:pt x="355" y="259"/>
                    <a:pt x="394" y="355"/>
                    <a:pt x="403" y="455"/>
                  </a:cubicBezTo>
                  <a:cubicBezTo>
                    <a:pt x="429" y="657"/>
                    <a:pt x="355" y="858"/>
                    <a:pt x="246" y="919"/>
                  </a:cubicBezTo>
                  <a:cubicBezTo>
                    <a:pt x="211" y="937"/>
                    <a:pt x="176" y="945"/>
                    <a:pt x="147" y="945"/>
                  </a:cubicBezTo>
                  <a:cubicBezTo>
                    <a:pt x="127" y="945"/>
                    <a:pt x="110" y="942"/>
                    <a:pt x="97" y="937"/>
                  </a:cubicBezTo>
                  <a:cubicBezTo>
                    <a:pt x="66" y="928"/>
                    <a:pt x="48" y="914"/>
                    <a:pt x="42" y="914"/>
                  </a:cubicBezTo>
                  <a:cubicBezTo>
                    <a:pt x="41" y="914"/>
                    <a:pt x="41" y="914"/>
                    <a:pt x="40" y="915"/>
                  </a:cubicBezTo>
                  <a:cubicBezTo>
                    <a:pt x="36" y="919"/>
                    <a:pt x="49" y="945"/>
                    <a:pt x="84" y="967"/>
                  </a:cubicBezTo>
                  <a:cubicBezTo>
                    <a:pt x="107" y="980"/>
                    <a:pt x="139" y="989"/>
                    <a:pt x="177" y="989"/>
                  </a:cubicBezTo>
                  <a:cubicBezTo>
                    <a:pt x="205" y="989"/>
                    <a:pt x="236" y="984"/>
                    <a:pt x="268" y="971"/>
                  </a:cubicBezTo>
                  <a:cubicBezTo>
                    <a:pt x="425" y="901"/>
                    <a:pt x="508" y="675"/>
                    <a:pt x="482" y="447"/>
                  </a:cubicBezTo>
                  <a:cubicBezTo>
                    <a:pt x="468" y="334"/>
                    <a:pt x="425" y="229"/>
                    <a:pt x="367" y="145"/>
                  </a:cubicBezTo>
                  <a:cubicBezTo>
                    <a:pt x="318" y="67"/>
                    <a:pt x="237" y="0"/>
                    <a:pt x="155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3482;p48">
              <a:extLst>
                <a:ext uri="{FF2B5EF4-FFF2-40B4-BE49-F238E27FC236}">
                  <a16:creationId xmlns:a16="http://schemas.microsoft.com/office/drawing/2014/main" id="{DC923AB1-A8A4-AEB2-F0F7-F6965EC8FA0A}"/>
                </a:ext>
              </a:extLst>
            </p:cNvPr>
            <p:cNvSpPr/>
            <p:nvPr/>
          </p:nvSpPr>
          <p:spPr>
            <a:xfrm>
              <a:off x="7723747" y="1399042"/>
              <a:ext cx="12340" cy="40215"/>
            </a:xfrm>
            <a:custGeom>
              <a:avLst/>
              <a:gdLst/>
              <a:ahLst/>
              <a:cxnLst/>
              <a:rect l="l" t="t" r="r" b="b"/>
              <a:pathLst>
                <a:path w="251" h="818" extrusionOk="0">
                  <a:moveTo>
                    <a:pt x="33" y="0"/>
                  </a:moveTo>
                  <a:cubicBezTo>
                    <a:pt x="32" y="0"/>
                    <a:pt x="32" y="0"/>
                    <a:pt x="31" y="1"/>
                  </a:cubicBezTo>
                  <a:cubicBezTo>
                    <a:pt x="0" y="5"/>
                    <a:pt x="18" y="197"/>
                    <a:pt x="71" y="420"/>
                  </a:cubicBezTo>
                  <a:cubicBezTo>
                    <a:pt x="123" y="645"/>
                    <a:pt x="187" y="818"/>
                    <a:pt x="219" y="818"/>
                  </a:cubicBezTo>
                  <a:cubicBezTo>
                    <a:pt x="219" y="818"/>
                    <a:pt x="219" y="818"/>
                    <a:pt x="220" y="818"/>
                  </a:cubicBezTo>
                  <a:cubicBezTo>
                    <a:pt x="250" y="809"/>
                    <a:pt x="236" y="622"/>
                    <a:pt x="184" y="394"/>
                  </a:cubicBezTo>
                  <a:cubicBezTo>
                    <a:pt x="133" y="176"/>
                    <a:pt x="65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3483;p48">
              <a:extLst>
                <a:ext uri="{FF2B5EF4-FFF2-40B4-BE49-F238E27FC236}">
                  <a16:creationId xmlns:a16="http://schemas.microsoft.com/office/drawing/2014/main" id="{078FE335-4F74-0180-8F07-6D291E839CFC}"/>
                </a:ext>
              </a:extLst>
            </p:cNvPr>
            <p:cNvSpPr/>
            <p:nvPr/>
          </p:nvSpPr>
          <p:spPr>
            <a:xfrm>
              <a:off x="7731662" y="1401598"/>
              <a:ext cx="19223" cy="37708"/>
            </a:xfrm>
            <a:custGeom>
              <a:avLst/>
              <a:gdLst/>
              <a:ahLst/>
              <a:cxnLst/>
              <a:rect l="l" t="t" r="r" b="b"/>
              <a:pathLst>
                <a:path w="391" h="767" extrusionOk="0">
                  <a:moveTo>
                    <a:pt x="360" y="0"/>
                  </a:moveTo>
                  <a:cubicBezTo>
                    <a:pt x="326" y="0"/>
                    <a:pt x="229" y="158"/>
                    <a:pt x="146" y="360"/>
                  </a:cubicBezTo>
                  <a:cubicBezTo>
                    <a:pt x="53" y="570"/>
                    <a:pt x="1" y="753"/>
                    <a:pt x="32" y="766"/>
                  </a:cubicBezTo>
                  <a:cubicBezTo>
                    <a:pt x="34" y="766"/>
                    <a:pt x="35" y="767"/>
                    <a:pt x="36" y="767"/>
                  </a:cubicBezTo>
                  <a:cubicBezTo>
                    <a:pt x="70" y="767"/>
                    <a:pt x="162" y="609"/>
                    <a:pt x="251" y="407"/>
                  </a:cubicBezTo>
                  <a:cubicBezTo>
                    <a:pt x="342" y="197"/>
                    <a:pt x="390" y="14"/>
                    <a:pt x="364" y="1"/>
                  </a:cubicBezTo>
                  <a:cubicBezTo>
                    <a:pt x="363" y="1"/>
                    <a:pt x="361" y="0"/>
                    <a:pt x="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3484;p48">
              <a:extLst>
                <a:ext uri="{FF2B5EF4-FFF2-40B4-BE49-F238E27FC236}">
                  <a16:creationId xmlns:a16="http://schemas.microsoft.com/office/drawing/2014/main" id="{D28614B0-B7B0-AA89-D5B0-CD5F669B77A0}"/>
                </a:ext>
              </a:extLst>
            </p:cNvPr>
            <p:cNvSpPr/>
            <p:nvPr/>
          </p:nvSpPr>
          <p:spPr>
            <a:xfrm>
              <a:off x="7042300" y="1906897"/>
              <a:ext cx="773228" cy="635032"/>
            </a:xfrm>
            <a:custGeom>
              <a:avLst/>
              <a:gdLst/>
              <a:ahLst/>
              <a:cxnLst/>
              <a:rect l="l" t="t" r="r" b="b"/>
              <a:pathLst>
                <a:path w="15728" h="12917" extrusionOk="0">
                  <a:moveTo>
                    <a:pt x="1989" y="1"/>
                  </a:moveTo>
                  <a:cubicBezTo>
                    <a:pt x="1760" y="1"/>
                    <a:pt x="1743" y="302"/>
                    <a:pt x="1988" y="653"/>
                  </a:cubicBezTo>
                  <a:cubicBezTo>
                    <a:pt x="2241" y="1024"/>
                    <a:pt x="2958" y="2095"/>
                    <a:pt x="2867" y="2170"/>
                  </a:cubicBezTo>
                  <a:cubicBezTo>
                    <a:pt x="2860" y="2175"/>
                    <a:pt x="2852" y="2177"/>
                    <a:pt x="2843" y="2177"/>
                  </a:cubicBezTo>
                  <a:cubicBezTo>
                    <a:pt x="2592" y="2177"/>
                    <a:pt x="1390" y="425"/>
                    <a:pt x="1390" y="425"/>
                  </a:cubicBezTo>
                  <a:cubicBezTo>
                    <a:pt x="1390" y="425"/>
                    <a:pt x="1244" y="138"/>
                    <a:pt x="1051" y="138"/>
                  </a:cubicBezTo>
                  <a:cubicBezTo>
                    <a:pt x="1019" y="138"/>
                    <a:pt x="986" y="145"/>
                    <a:pt x="952" y="163"/>
                  </a:cubicBezTo>
                  <a:cubicBezTo>
                    <a:pt x="525" y="399"/>
                    <a:pt x="1961" y="2313"/>
                    <a:pt x="2102" y="2493"/>
                  </a:cubicBezTo>
                  <a:cubicBezTo>
                    <a:pt x="2157" y="2566"/>
                    <a:pt x="2134" y="2613"/>
                    <a:pt x="2086" y="2613"/>
                  </a:cubicBezTo>
                  <a:cubicBezTo>
                    <a:pt x="2051" y="2613"/>
                    <a:pt x="2002" y="2587"/>
                    <a:pt x="1961" y="2527"/>
                  </a:cubicBezTo>
                  <a:cubicBezTo>
                    <a:pt x="1868" y="2392"/>
                    <a:pt x="847" y="949"/>
                    <a:pt x="474" y="949"/>
                  </a:cubicBezTo>
                  <a:cubicBezTo>
                    <a:pt x="450" y="949"/>
                    <a:pt x="428" y="955"/>
                    <a:pt x="410" y="968"/>
                  </a:cubicBezTo>
                  <a:cubicBezTo>
                    <a:pt x="96" y="1186"/>
                    <a:pt x="1372" y="2523"/>
                    <a:pt x="1542" y="2925"/>
                  </a:cubicBezTo>
                  <a:cubicBezTo>
                    <a:pt x="1565" y="2980"/>
                    <a:pt x="1568" y="3004"/>
                    <a:pt x="1554" y="3004"/>
                  </a:cubicBezTo>
                  <a:cubicBezTo>
                    <a:pt x="1457" y="3004"/>
                    <a:pt x="588" y="1906"/>
                    <a:pt x="254" y="1906"/>
                  </a:cubicBezTo>
                  <a:cubicBezTo>
                    <a:pt x="232" y="1906"/>
                    <a:pt x="213" y="1910"/>
                    <a:pt x="196" y="1920"/>
                  </a:cubicBezTo>
                  <a:cubicBezTo>
                    <a:pt x="79" y="1990"/>
                    <a:pt x="0" y="2055"/>
                    <a:pt x="743" y="2934"/>
                  </a:cubicBezTo>
                  <a:cubicBezTo>
                    <a:pt x="1210" y="3493"/>
                    <a:pt x="2334" y="4512"/>
                    <a:pt x="3115" y="5206"/>
                  </a:cubicBezTo>
                  <a:cubicBezTo>
                    <a:pt x="4637" y="7013"/>
                    <a:pt x="9797" y="12917"/>
                    <a:pt x="12403" y="12917"/>
                  </a:cubicBezTo>
                  <a:cubicBezTo>
                    <a:pt x="12476" y="12917"/>
                    <a:pt x="12547" y="12912"/>
                    <a:pt x="12617" y="12902"/>
                  </a:cubicBezTo>
                  <a:cubicBezTo>
                    <a:pt x="13171" y="12828"/>
                    <a:pt x="13687" y="12562"/>
                    <a:pt x="14006" y="12037"/>
                  </a:cubicBezTo>
                  <a:cubicBezTo>
                    <a:pt x="14736" y="10839"/>
                    <a:pt x="15287" y="9873"/>
                    <a:pt x="15727" y="8715"/>
                  </a:cubicBezTo>
                  <a:lnTo>
                    <a:pt x="11677" y="7339"/>
                  </a:lnTo>
                  <a:cubicBezTo>
                    <a:pt x="11537" y="7785"/>
                    <a:pt x="11419" y="8069"/>
                    <a:pt x="11279" y="8221"/>
                  </a:cubicBezTo>
                  <a:cubicBezTo>
                    <a:pt x="11244" y="8260"/>
                    <a:pt x="11195" y="8278"/>
                    <a:pt x="11132" y="8278"/>
                  </a:cubicBezTo>
                  <a:cubicBezTo>
                    <a:pt x="10057" y="8278"/>
                    <a:pt x="5139" y="2934"/>
                    <a:pt x="5139" y="2934"/>
                  </a:cubicBezTo>
                  <a:cubicBezTo>
                    <a:pt x="5108" y="2724"/>
                    <a:pt x="5051" y="1972"/>
                    <a:pt x="5095" y="1767"/>
                  </a:cubicBezTo>
                  <a:cubicBezTo>
                    <a:pt x="5148" y="1518"/>
                    <a:pt x="5231" y="1190"/>
                    <a:pt x="5331" y="1024"/>
                  </a:cubicBezTo>
                  <a:cubicBezTo>
                    <a:pt x="5441" y="850"/>
                    <a:pt x="5315" y="637"/>
                    <a:pt x="5148" y="637"/>
                  </a:cubicBezTo>
                  <a:cubicBezTo>
                    <a:pt x="5123" y="637"/>
                    <a:pt x="5096" y="642"/>
                    <a:pt x="5069" y="653"/>
                  </a:cubicBezTo>
                  <a:cubicBezTo>
                    <a:pt x="4868" y="736"/>
                    <a:pt x="4510" y="1291"/>
                    <a:pt x="4418" y="2055"/>
                  </a:cubicBezTo>
                  <a:cubicBezTo>
                    <a:pt x="4393" y="2264"/>
                    <a:pt x="4314" y="2345"/>
                    <a:pt x="4208" y="2345"/>
                  </a:cubicBezTo>
                  <a:cubicBezTo>
                    <a:pt x="3925" y="2345"/>
                    <a:pt x="3448" y="1770"/>
                    <a:pt x="3272" y="1500"/>
                  </a:cubicBezTo>
                  <a:cubicBezTo>
                    <a:pt x="3028" y="1133"/>
                    <a:pt x="2189" y="20"/>
                    <a:pt x="2014" y="2"/>
                  </a:cubicBezTo>
                  <a:cubicBezTo>
                    <a:pt x="2005" y="1"/>
                    <a:pt x="1997" y="1"/>
                    <a:pt x="1989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TextBox 1225">
            <a:extLst>
              <a:ext uri="{FF2B5EF4-FFF2-40B4-BE49-F238E27FC236}">
                <a16:creationId xmlns:a16="http://schemas.microsoft.com/office/drawing/2014/main" id="{49F233BD-CA52-FE54-1819-6BCE21F490EE}"/>
              </a:ext>
            </a:extLst>
          </p:cNvPr>
          <p:cNvSpPr txBox="1"/>
          <p:nvPr/>
        </p:nvSpPr>
        <p:spPr>
          <a:xfrm>
            <a:off x="3545824" y="5259397"/>
            <a:ext cx="21211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222222"/>
                </a:solidFill>
                <a:latin typeface="-apple-system"/>
              </a:rPr>
              <a:t>http://www.seniorsinmun.com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16342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39;p41">
            <a:extLst>
              <a:ext uri="{FF2B5EF4-FFF2-40B4-BE49-F238E27FC236}">
                <a16:creationId xmlns:a16="http://schemas.microsoft.com/office/drawing/2014/main" id="{C8CD0BCE-C879-A56E-C221-964881172388}"/>
              </a:ext>
            </a:extLst>
          </p:cNvPr>
          <p:cNvSpPr/>
          <p:nvPr/>
        </p:nvSpPr>
        <p:spPr>
          <a:xfrm>
            <a:off x="231174" y="1717749"/>
            <a:ext cx="5546630" cy="4201074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156;p37">
            <a:extLst>
              <a:ext uri="{FF2B5EF4-FFF2-40B4-BE49-F238E27FC236}">
                <a16:creationId xmlns:a16="http://schemas.microsoft.com/office/drawing/2014/main" id="{A5118B5B-24D9-A846-DA64-5A5D68C5C709}"/>
              </a:ext>
            </a:extLst>
          </p:cNvPr>
          <p:cNvSpPr/>
          <p:nvPr/>
        </p:nvSpPr>
        <p:spPr>
          <a:xfrm>
            <a:off x="10899549" y="4857604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56;p37">
            <a:extLst>
              <a:ext uri="{FF2B5EF4-FFF2-40B4-BE49-F238E27FC236}">
                <a16:creationId xmlns:a16="http://schemas.microsoft.com/office/drawing/2014/main" id="{6D66AB0D-68BA-E63B-A0FE-FFB4B57D1835}"/>
              </a:ext>
            </a:extLst>
          </p:cNvPr>
          <p:cNvSpPr/>
          <p:nvPr/>
        </p:nvSpPr>
        <p:spPr>
          <a:xfrm>
            <a:off x="10860813" y="3257404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156;p37">
            <a:extLst>
              <a:ext uri="{FF2B5EF4-FFF2-40B4-BE49-F238E27FC236}">
                <a16:creationId xmlns:a16="http://schemas.microsoft.com/office/drawing/2014/main" id="{7A9C26B9-EC09-59EA-8DA0-DBCAFB032475}"/>
              </a:ext>
            </a:extLst>
          </p:cNvPr>
          <p:cNvSpPr/>
          <p:nvPr/>
        </p:nvSpPr>
        <p:spPr>
          <a:xfrm>
            <a:off x="10843350" y="1640415"/>
            <a:ext cx="881700" cy="827700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14" name="Google Shape;1151;p37">
            <a:extLst>
              <a:ext uri="{FF2B5EF4-FFF2-40B4-BE49-F238E27FC236}">
                <a16:creationId xmlns:a16="http://schemas.microsoft.com/office/drawing/2014/main" id="{703F3085-34C4-E4F7-BCD0-4528C3E57388}"/>
              </a:ext>
            </a:extLst>
          </p:cNvPr>
          <p:cNvSpPr/>
          <p:nvPr/>
        </p:nvSpPr>
        <p:spPr>
          <a:xfrm>
            <a:off x="10958405" y="1556395"/>
            <a:ext cx="881700" cy="827700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51;p37">
            <a:extLst>
              <a:ext uri="{FF2B5EF4-FFF2-40B4-BE49-F238E27FC236}">
                <a16:creationId xmlns:a16="http://schemas.microsoft.com/office/drawing/2014/main" id="{041FC1EB-E3DA-CBE1-51AA-D4FEB22A4466}"/>
              </a:ext>
            </a:extLst>
          </p:cNvPr>
          <p:cNvSpPr/>
          <p:nvPr/>
        </p:nvSpPr>
        <p:spPr>
          <a:xfrm>
            <a:off x="10978070" y="3156595"/>
            <a:ext cx="881700" cy="827700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151;p37">
            <a:extLst>
              <a:ext uri="{FF2B5EF4-FFF2-40B4-BE49-F238E27FC236}">
                <a16:creationId xmlns:a16="http://schemas.microsoft.com/office/drawing/2014/main" id="{5EE00414-592E-29A2-CEC4-59F70F07FEE0}"/>
              </a:ext>
            </a:extLst>
          </p:cNvPr>
          <p:cNvSpPr/>
          <p:nvPr/>
        </p:nvSpPr>
        <p:spPr>
          <a:xfrm>
            <a:off x="11007566" y="4756795"/>
            <a:ext cx="881700" cy="827700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E8D840B-EE90-964E-83DB-23BAFACB218C}"/>
              </a:ext>
            </a:extLst>
          </p:cNvPr>
          <p:cNvCxnSpPr>
            <a:cxnSpLocks/>
          </p:cNvCxnSpPr>
          <p:nvPr/>
        </p:nvCxnSpPr>
        <p:spPr>
          <a:xfrm>
            <a:off x="8234870" y="1317630"/>
            <a:ext cx="2723535" cy="5271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8DB75E-12C8-B43E-715A-76CEC222AC1F}"/>
              </a:ext>
            </a:extLst>
          </p:cNvPr>
          <p:cNvCxnSpPr>
            <a:cxnSpLocks/>
          </p:cNvCxnSpPr>
          <p:nvPr/>
        </p:nvCxnSpPr>
        <p:spPr>
          <a:xfrm flipV="1">
            <a:off x="8311070" y="2030021"/>
            <a:ext cx="2647335" cy="59283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2E0E368-DD25-2933-3B0B-18FC1E2DDDEE}"/>
              </a:ext>
            </a:extLst>
          </p:cNvPr>
          <p:cNvCxnSpPr>
            <a:cxnSpLocks/>
          </p:cNvCxnSpPr>
          <p:nvPr/>
        </p:nvCxnSpPr>
        <p:spPr>
          <a:xfrm>
            <a:off x="8234870" y="1937395"/>
            <a:ext cx="272353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092F9A0-FFD0-D2F3-0CF4-ED24999C4AB5}"/>
              </a:ext>
            </a:extLst>
          </p:cNvPr>
          <p:cNvCxnSpPr>
            <a:cxnSpLocks/>
          </p:cNvCxnSpPr>
          <p:nvPr/>
        </p:nvCxnSpPr>
        <p:spPr>
          <a:xfrm>
            <a:off x="8254535" y="2917830"/>
            <a:ext cx="2723535" cy="5271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1580142-F45A-ED56-A951-44BCCC12CD86}"/>
              </a:ext>
            </a:extLst>
          </p:cNvPr>
          <p:cNvCxnSpPr>
            <a:cxnSpLocks/>
          </p:cNvCxnSpPr>
          <p:nvPr/>
        </p:nvCxnSpPr>
        <p:spPr>
          <a:xfrm flipV="1">
            <a:off x="8330735" y="3630221"/>
            <a:ext cx="2647335" cy="59283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2BB62E0-B0CD-5F50-5564-182E72596293}"/>
              </a:ext>
            </a:extLst>
          </p:cNvPr>
          <p:cNvCxnSpPr>
            <a:cxnSpLocks/>
          </p:cNvCxnSpPr>
          <p:nvPr/>
        </p:nvCxnSpPr>
        <p:spPr>
          <a:xfrm>
            <a:off x="8254535" y="3537595"/>
            <a:ext cx="272353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367458-0243-EEDD-D38D-CCF3590018A3}"/>
              </a:ext>
            </a:extLst>
          </p:cNvPr>
          <p:cNvCxnSpPr>
            <a:cxnSpLocks/>
          </p:cNvCxnSpPr>
          <p:nvPr/>
        </p:nvCxnSpPr>
        <p:spPr>
          <a:xfrm>
            <a:off x="8284031" y="4518030"/>
            <a:ext cx="2723535" cy="52714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C72AC23-6448-4A9E-5DBC-ECDCCF676B4F}"/>
              </a:ext>
            </a:extLst>
          </p:cNvPr>
          <p:cNvCxnSpPr>
            <a:cxnSpLocks/>
          </p:cNvCxnSpPr>
          <p:nvPr/>
        </p:nvCxnSpPr>
        <p:spPr>
          <a:xfrm flipV="1">
            <a:off x="8360231" y="5230421"/>
            <a:ext cx="2647335" cy="592839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0B04A5B-BA6A-9E7E-3C54-4293217CE180}"/>
              </a:ext>
            </a:extLst>
          </p:cNvPr>
          <p:cNvCxnSpPr>
            <a:cxnSpLocks/>
          </p:cNvCxnSpPr>
          <p:nvPr/>
        </p:nvCxnSpPr>
        <p:spPr>
          <a:xfrm>
            <a:off x="8284031" y="5137795"/>
            <a:ext cx="2723535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97B5ED1-2E9D-1736-AC96-794DFF608541}"/>
              </a:ext>
            </a:extLst>
          </p:cNvPr>
          <p:cNvSpPr txBox="1"/>
          <p:nvPr/>
        </p:nvSpPr>
        <p:spPr>
          <a:xfrm>
            <a:off x="10849849" y="1122324"/>
            <a:ext cx="1327355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latinLnBrk="0">
              <a:lnSpc>
                <a:spcPct val="150000"/>
              </a:lnSpc>
            </a:pPr>
            <a:r>
              <a:rPr lang="ko-KR" altLang="en-US" b="1" kern="0">
                <a:solidFill>
                  <a:sysClr val="windowText" lastClr="000000"/>
                </a:solidFill>
                <a:latin typeface="+mn-ea"/>
              </a:rPr>
              <a:t>기초현황</a:t>
            </a:r>
            <a:endParaRPr lang="en-US" altLang="ko-KR" b="1" ker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CC5FC2-ED06-1B8D-58C8-212EB03FD3D7}"/>
              </a:ext>
            </a:extLst>
          </p:cNvPr>
          <p:cNvSpPr txBox="1"/>
          <p:nvPr/>
        </p:nvSpPr>
        <p:spPr>
          <a:xfrm>
            <a:off x="11082509" y="2706880"/>
            <a:ext cx="66367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latinLnBrk="0">
              <a:lnSpc>
                <a:spcPct val="150000"/>
              </a:lnSpc>
            </a:pPr>
            <a:r>
              <a:rPr lang="ko-KR" altLang="en-US" b="1" kern="0">
                <a:solidFill>
                  <a:sysClr val="windowText" lastClr="000000"/>
                </a:solidFill>
                <a:latin typeface="+mn-ea"/>
                <a:ea typeface="+mn-ea"/>
              </a:rPr>
              <a:t>소비</a:t>
            </a:r>
            <a:endParaRPr lang="en-US" altLang="ko-KR" b="1" ker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AE712E-A02C-0A54-7004-8AC64F36589E}"/>
              </a:ext>
            </a:extLst>
          </p:cNvPr>
          <p:cNvSpPr txBox="1"/>
          <p:nvPr/>
        </p:nvSpPr>
        <p:spPr>
          <a:xfrm>
            <a:off x="11082509" y="4335352"/>
            <a:ext cx="66367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latinLnBrk="0">
              <a:lnSpc>
                <a:spcPct val="150000"/>
              </a:lnSpc>
            </a:pPr>
            <a:r>
              <a:rPr lang="ko-KR" altLang="en-US" b="1" kern="0">
                <a:solidFill>
                  <a:sysClr val="windowText" lastClr="000000"/>
                </a:solidFill>
                <a:latin typeface="+mn-ea"/>
              </a:rPr>
              <a:t>대출</a:t>
            </a:r>
            <a:endParaRPr lang="en-US" altLang="ko-KR" b="1" kern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grpSp>
        <p:nvGrpSpPr>
          <p:cNvPr id="46" name="Google Shape;3162;p47">
            <a:extLst>
              <a:ext uri="{FF2B5EF4-FFF2-40B4-BE49-F238E27FC236}">
                <a16:creationId xmlns:a16="http://schemas.microsoft.com/office/drawing/2014/main" id="{B5EB0719-8CDF-D5F4-8B83-4CB8786B6FFC}"/>
              </a:ext>
            </a:extLst>
          </p:cNvPr>
          <p:cNvGrpSpPr/>
          <p:nvPr/>
        </p:nvGrpSpPr>
        <p:grpSpPr>
          <a:xfrm>
            <a:off x="11167077" y="3241856"/>
            <a:ext cx="533400" cy="600213"/>
            <a:chOff x="6918375" y="1518150"/>
            <a:chExt cx="321350" cy="368525"/>
          </a:xfrm>
        </p:grpSpPr>
        <p:sp>
          <p:nvSpPr>
            <p:cNvPr id="47" name="Google Shape;3163;p47">
              <a:extLst>
                <a:ext uri="{FF2B5EF4-FFF2-40B4-BE49-F238E27FC236}">
                  <a16:creationId xmlns:a16="http://schemas.microsoft.com/office/drawing/2014/main" id="{AA96719C-0C77-A43E-299B-B902F6665D6F}"/>
                </a:ext>
              </a:extLst>
            </p:cNvPr>
            <p:cNvSpPr/>
            <p:nvPr/>
          </p:nvSpPr>
          <p:spPr>
            <a:xfrm>
              <a:off x="6918375" y="1600525"/>
              <a:ext cx="308600" cy="221650"/>
            </a:xfrm>
            <a:custGeom>
              <a:avLst/>
              <a:gdLst/>
              <a:ahLst/>
              <a:cxnLst/>
              <a:rect l="l" t="t" r="r" b="b"/>
              <a:pathLst>
                <a:path w="12344" h="8866" extrusionOk="0">
                  <a:moveTo>
                    <a:pt x="2863" y="1"/>
                  </a:moveTo>
                  <a:cubicBezTo>
                    <a:pt x="2857" y="1"/>
                    <a:pt x="2851" y="1"/>
                    <a:pt x="2845" y="1"/>
                  </a:cubicBezTo>
                  <a:lnTo>
                    <a:pt x="1333" y="1"/>
                  </a:lnTo>
                  <a:cubicBezTo>
                    <a:pt x="596" y="1"/>
                    <a:pt x="1" y="597"/>
                    <a:pt x="1" y="1334"/>
                  </a:cubicBezTo>
                  <a:lnTo>
                    <a:pt x="1" y="8667"/>
                  </a:lnTo>
                  <a:cubicBezTo>
                    <a:pt x="10" y="8800"/>
                    <a:pt x="114" y="8866"/>
                    <a:pt x="218" y="8866"/>
                  </a:cubicBezTo>
                  <a:cubicBezTo>
                    <a:pt x="322" y="8866"/>
                    <a:pt x="426" y="8800"/>
                    <a:pt x="435" y="8667"/>
                  </a:cubicBezTo>
                  <a:lnTo>
                    <a:pt x="435" y="2317"/>
                  </a:lnTo>
                  <a:cubicBezTo>
                    <a:pt x="681" y="2534"/>
                    <a:pt x="1002" y="2657"/>
                    <a:pt x="1333" y="2657"/>
                  </a:cubicBezTo>
                  <a:lnTo>
                    <a:pt x="11445" y="2657"/>
                  </a:lnTo>
                  <a:cubicBezTo>
                    <a:pt x="11691" y="2657"/>
                    <a:pt x="11899" y="2865"/>
                    <a:pt x="11899" y="3111"/>
                  </a:cubicBezTo>
                  <a:lnTo>
                    <a:pt x="11899" y="4660"/>
                  </a:lnTo>
                  <a:cubicBezTo>
                    <a:pt x="11885" y="4821"/>
                    <a:pt x="11998" y="4901"/>
                    <a:pt x="12113" y="4901"/>
                  </a:cubicBezTo>
                  <a:cubicBezTo>
                    <a:pt x="12227" y="4901"/>
                    <a:pt x="12343" y="4821"/>
                    <a:pt x="12334" y="4660"/>
                  </a:cubicBezTo>
                  <a:lnTo>
                    <a:pt x="12334" y="3111"/>
                  </a:lnTo>
                  <a:cubicBezTo>
                    <a:pt x="12334" y="2619"/>
                    <a:pt x="11937" y="2222"/>
                    <a:pt x="11445" y="2222"/>
                  </a:cubicBezTo>
                  <a:lnTo>
                    <a:pt x="1333" y="2222"/>
                  </a:lnTo>
                  <a:cubicBezTo>
                    <a:pt x="842" y="2222"/>
                    <a:pt x="435" y="1825"/>
                    <a:pt x="435" y="1334"/>
                  </a:cubicBezTo>
                  <a:cubicBezTo>
                    <a:pt x="435" y="842"/>
                    <a:pt x="832" y="445"/>
                    <a:pt x="1333" y="445"/>
                  </a:cubicBezTo>
                  <a:lnTo>
                    <a:pt x="2845" y="445"/>
                  </a:lnTo>
                  <a:cubicBezTo>
                    <a:pt x="2851" y="446"/>
                    <a:pt x="2857" y="446"/>
                    <a:pt x="2863" y="446"/>
                  </a:cubicBezTo>
                  <a:cubicBezTo>
                    <a:pt x="3151" y="446"/>
                    <a:pt x="3151" y="1"/>
                    <a:pt x="28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64;p47">
              <a:extLst>
                <a:ext uri="{FF2B5EF4-FFF2-40B4-BE49-F238E27FC236}">
                  <a16:creationId xmlns:a16="http://schemas.microsoft.com/office/drawing/2014/main" id="{ADD6B108-D18F-11CC-FF9C-2369E7E4F4BB}"/>
                </a:ext>
              </a:extLst>
            </p:cNvPr>
            <p:cNvSpPr/>
            <p:nvPr/>
          </p:nvSpPr>
          <p:spPr>
            <a:xfrm>
              <a:off x="6918375" y="1809400"/>
              <a:ext cx="308350" cy="77275"/>
            </a:xfrm>
            <a:custGeom>
              <a:avLst/>
              <a:gdLst/>
              <a:ahLst/>
              <a:cxnLst/>
              <a:rect l="l" t="t" r="r" b="b"/>
              <a:pathLst>
                <a:path w="12334" h="3091" extrusionOk="0">
                  <a:moveTo>
                    <a:pt x="12116" y="1"/>
                  </a:moveTo>
                  <a:cubicBezTo>
                    <a:pt x="11993" y="1"/>
                    <a:pt x="11899" y="105"/>
                    <a:pt x="11899" y="227"/>
                  </a:cubicBezTo>
                  <a:lnTo>
                    <a:pt x="11899" y="2203"/>
                  </a:lnTo>
                  <a:cubicBezTo>
                    <a:pt x="11899" y="2448"/>
                    <a:pt x="11691" y="2656"/>
                    <a:pt x="11445" y="2656"/>
                  </a:cubicBezTo>
                  <a:lnTo>
                    <a:pt x="1333" y="2656"/>
                  </a:lnTo>
                  <a:cubicBezTo>
                    <a:pt x="832" y="2656"/>
                    <a:pt x="435" y="2250"/>
                    <a:pt x="435" y="1758"/>
                  </a:cubicBezTo>
                  <a:lnTo>
                    <a:pt x="435" y="1040"/>
                  </a:lnTo>
                  <a:cubicBezTo>
                    <a:pt x="426" y="903"/>
                    <a:pt x="322" y="835"/>
                    <a:pt x="218" y="835"/>
                  </a:cubicBezTo>
                  <a:cubicBezTo>
                    <a:pt x="114" y="835"/>
                    <a:pt x="10" y="903"/>
                    <a:pt x="1" y="1040"/>
                  </a:cubicBezTo>
                  <a:lnTo>
                    <a:pt x="1" y="1758"/>
                  </a:lnTo>
                  <a:cubicBezTo>
                    <a:pt x="1" y="2496"/>
                    <a:pt x="596" y="3091"/>
                    <a:pt x="1333" y="3091"/>
                  </a:cubicBezTo>
                  <a:lnTo>
                    <a:pt x="11445" y="3091"/>
                  </a:lnTo>
                  <a:cubicBezTo>
                    <a:pt x="11937" y="3091"/>
                    <a:pt x="12334" y="2694"/>
                    <a:pt x="12334" y="2203"/>
                  </a:cubicBezTo>
                  <a:lnTo>
                    <a:pt x="12334" y="227"/>
                  </a:lnTo>
                  <a:cubicBezTo>
                    <a:pt x="12334" y="105"/>
                    <a:pt x="12239" y="1"/>
                    <a:pt x="121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65;p47">
              <a:extLst>
                <a:ext uri="{FF2B5EF4-FFF2-40B4-BE49-F238E27FC236}">
                  <a16:creationId xmlns:a16="http://schemas.microsoft.com/office/drawing/2014/main" id="{E0D94D26-38A4-7666-9E16-D65C89A2BA94}"/>
                </a:ext>
              </a:extLst>
            </p:cNvPr>
            <p:cNvSpPr/>
            <p:nvPr/>
          </p:nvSpPr>
          <p:spPr>
            <a:xfrm>
              <a:off x="7198350" y="1600550"/>
              <a:ext cx="28625" cy="54775"/>
            </a:xfrm>
            <a:custGeom>
              <a:avLst/>
              <a:gdLst/>
              <a:ahLst/>
              <a:cxnLst/>
              <a:rect l="l" t="t" r="r" b="b"/>
              <a:pathLst>
                <a:path w="1145" h="2191" extrusionOk="0">
                  <a:moveTo>
                    <a:pt x="275" y="0"/>
                  </a:moveTo>
                  <a:cubicBezTo>
                    <a:pt x="1" y="19"/>
                    <a:pt x="1" y="416"/>
                    <a:pt x="275" y="435"/>
                  </a:cubicBezTo>
                  <a:lnTo>
                    <a:pt x="454" y="435"/>
                  </a:lnTo>
                  <a:cubicBezTo>
                    <a:pt x="587" y="435"/>
                    <a:pt x="700" y="548"/>
                    <a:pt x="700" y="681"/>
                  </a:cubicBezTo>
                  <a:lnTo>
                    <a:pt x="700" y="1957"/>
                  </a:lnTo>
                  <a:cubicBezTo>
                    <a:pt x="686" y="2112"/>
                    <a:pt x="799" y="2190"/>
                    <a:pt x="914" y="2190"/>
                  </a:cubicBezTo>
                  <a:cubicBezTo>
                    <a:pt x="1028" y="2190"/>
                    <a:pt x="1144" y="2112"/>
                    <a:pt x="1135" y="1957"/>
                  </a:cubicBezTo>
                  <a:lnTo>
                    <a:pt x="1135" y="681"/>
                  </a:lnTo>
                  <a:cubicBezTo>
                    <a:pt x="1135" y="303"/>
                    <a:pt x="832" y="0"/>
                    <a:pt x="4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66;p47">
              <a:extLst>
                <a:ext uri="{FF2B5EF4-FFF2-40B4-BE49-F238E27FC236}">
                  <a16:creationId xmlns:a16="http://schemas.microsoft.com/office/drawing/2014/main" id="{D8683193-8490-EC4F-B9DA-496A5B09CAC3}"/>
                </a:ext>
              </a:extLst>
            </p:cNvPr>
            <p:cNvSpPr/>
            <p:nvPr/>
          </p:nvSpPr>
          <p:spPr>
            <a:xfrm>
              <a:off x="7057625" y="1518150"/>
              <a:ext cx="141700" cy="129850"/>
            </a:xfrm>
            <a:custGeom>
              <a:avLst/>
              <a:gdLst/>
              <a:ahLst/>
              <a:cxnLst/>
              <a:rect l="l" t="t" r="r" b="b"/>
              <a:pathLst>
                <a:path w="5668" h="5194" extrusionOk="0">
                  <a:moveTo>
                    <a:pt x="1751" y="0"/>
                  </a:moveTo>
                  <a:cubicBezTo>
                    <a:pt x="1526" y="0"/>
                    <a:pt x="1301" y="88"/>
                    <a:pt x="1131" y="263"/>
                  </a:cubicBezTo>
                  <a:lnTo>
                    <a:pt x="186" y="1208"/>
                  </a:lnTo>
                  <a:cubicBezTo>
                    <a:pt x="0" y="1358"/>
                    <a:pt x="155" y="1594"/>
                    <a:pt x="331" y="1594"/>
                  </a:cubicBezTo>
                  <a:cubicBezTo>
                    <a:pt x="388" y="1594"/>
                    <a:pt x="447" y="1570"/>
                    <a:pt x="498" y="1510"/>
                  </a:cubicBezTo>
                  <a:lnTo>
                    <a:pt x="1443" y="565"/>
                  </a:lnTo>
                  <a:cubicBezTo>
                    <a:pt x="1528" y="480"/>
                    <a:pt x="1639" y="437"/>
                    <a:pt x="1751" y="437"/>
                  </a:cubicBezTo>
                  <a:cubicBezTo>
                    <a:pt x="1864" y="437"/>
                    <a:pt x="1977" y="480"/>
                    <a:pt x="2067" y="565"/>
                  </a:cubicBezTo>
                  <a:lnTo>
                    <a:pt x="5015" y="3523"/>
                  </a:lnTo>
                  <a:cubicBezTo>
                    <a:pt x="5185" y="3693"/>
                    <a:pt x="5185" y="3977"/>
                    <a:pt x="5015" y="4147"/>
                  </a:cubicBezTo>
                  <a:lnTo>
                    <a:pt x="4335" y="4827"/>
                  </a:lnTo>
                  <a:cubicBezTo>
                    <a:pt x="4177" y="4948"/>
                    <a:pt x="4366" y="5194"/>
                    <a:pt x="4531" y="5194"/>
                  </a:cubicBezTo>
                  <a:cubicBezTo>
                    <a:pt x="4573" y="5194"/>
                    <a:pt x="4614" y="5178"/>
                    <a:pt x="4647" y="5139"/>
                  </a:cubicBezTo>
                  <a:lnTo>
                    <a:pt x="5318" y="4459"/>
                  </a:lnTo>
                  <a:cubicBezTo>
                    <a:pt x="5667" y="4118"/>
                    <a:pt x="5667" y="3561"/>
                    <a:pt x="5327" y="3211"/>
                  </a:cubicBezTo>
                  <a:lnTo>
                    <a:pt x="2379" y="263"/>
                  </a:lnTo>
                  <a:cubicBezTo>
                    <a:pt x="2204" y="88"/>
                    <a:pt x="1977" y="0"/>
                    <a:pt x="17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67;p47">
              <a:extLst>
                <a:ext uri="{FF2B5EF4-FFF2-40B4-BE49-F238E27FC236}">
                  <a16:creationId xmlns:a16="http://schemas.microsoft.com/office/drawing/2014/main" id="{9157D430-7071-B93B-12CA-500287546DCF}"/>
                </a:ext>
              </a:extLst>
            </p:cNvPr>
            <p:cNvSpPr/>
            <p:nvPr/>
          </p:nvSpPr>
          <p:spPr>
            <a:xfrm>
              <a:off x="6967375" y="1559250"/>
              <a:ext cx="92075" cy="89100"/>
            </a:xfrm>
            <a:custGeom>
              <a:avLst/>
              <a:gdLst/>
              <a:ahLst/>
              <a:cxnLst/>
              <a:rect l="l" t="t" r="r" b="b"/>
              <a:pathLst>
                <a:path w="3683" h="3564" extrusionOk="0">
                  <a:moveTo>
                    <a:pt x="3438" y="1"/>
                  </a:moveTo>
                  <a:cubicBezTo>
                    <a:pt x="3383" y="1"/>
                    <a:pt x="3328" y="22"/>
                    <a:pt x="3286" y="65"/>
                  </a:cubicBezTo>
                  <a:lnTo>
                    <a:pt x="167" y="3183"/>
                  </a:lnTo>
                  <a:cubicBezTo>
                    <a:pt x="0" y="3343"/>
                    <a:pt x="151" y="3564"/>
                    <a:pt x="324" y="3564"/>
                  </a:cubicBezTo>
                  <a:cubicBezTo>
                    <a:pt x="376" y="3564"/>
                    <a:pt x="431" y="3543"/>
                    <a:pt x="479" y="3495"/>
                  </a:cubicBezTo>
                  <a:lnTo>
                    <a:pt x="3598" y="376"/>
                  </a:lnTo>
                  <a:cubicBezTo>
                    <a:pt x="3683" y="291"/>
                    <a:pt x="3683" y="150"/>
                    <a:pt x="3598" y="65"/>
                  </a:cubicBezTo>
                  <a:cubicBezTo>
                    <a:pt x="3550" y="22"/>
                    <a:pt x="3494" y="1"/>
                    <a:pt x="34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68;p47">
              <a:extLst>
                <a:ext uri="{FF2B5EF4-FFF2-40B4-BE49-F238E27FC236}">
                  <a16:creationId xmlns:a16="http://schemas.microsoft.com/office/drawing/2014/main" id="{B3310B85-1AB6-3E20-422E-DEB25B2199FC}"/>
                </a:ext>
              </a:extLst>
            </p:cNvPr>
            <p:cNvSpPr/>
            <p:nvPr/>
          </p:nvSpPr>
          <p:spPr>
            <a:xfrm>
              <a:off x="6998150" y="1557650"/>
              <a:ext cx="161000" cy="91000"/>
            </a:xfrm>
            <a:custGeom>
              <a:avLst/>
              <a:gdLst/>
              <a:ahLst/>
              <a:cxnLst/>
              <a:rect l="l" t="t" r="r" b="b"/>
              <a:pathLst>
                <a:path w="6440" h="3640" extrusionOk="0">
                  <a:moveTo>
                    <a:pt x="3444" y="0"/>
                  </a:moveTo>
                  <a:cubicBezTo>
                    <a:pt x="3389" y="0"/>
                    <a:pt x="3335" y="20"/>
                    <a:pt x="3293" y="62"/>
                  </a:cubicBezTo>
                  <a:lnTo>
                    <a:pt x="98" y="3257"/>
                  </a:lnTo>
                  <a:cubicBezTo>
                    <a:pt x="0" y="3415"/>
                    <a:pt x="125" y="3598"/>
                    <a:pt x="285" y="3598"/>
                  </a:cubicBezTo>
                  <a:cubicBezTo>
                    <a:pt x="326" y="3598"/>
                    <a:pt x="368" y="3586"/>
                    <a:pt x="410" y="3559"/>
                  </a:cubicBezTo>
                  <a:lnTo>
                    <a:pt x="3387" y="582"/>
                  </a:lnTo>
                  <a:cubicBezTo>
                    <a:pt x="3567" y="809"/>
                    <a:pt x="3831" y="941"/>
                    <a:pt x="4124" y="941"/>
                  </a:cubicBezTo>
                  <a:cubicBezTo>
                    <a:pt x="4408" y="941"/>
                    <a:pt x="4682" y="809"/>
                    <a:pt x="4862" y="582"/>
                  </a:cubicBezTo>
                  <a:lnTo>
                    <a:pt x="5797" y="1518"/>
                  </a:lnTo>
                  <a:cubicBezTo>
                    <a:pt x="5315" y="1896"/>
                    <a:pt x="5315" y="2614"/>
                    <a:pt x="5797" y="2992"/>
                  </a:cubicBezTo>
                  <a:lnTo>
                    <a:pt x="5551" y="3247"/>
                  </a:lnTo>
                  <a:cubicBezTo>
                    <a:pt x="5372" y="3405"/>
                    <a:pt x="5525" y="3639"/>
                    <a:pt x="5696" y="3639"/>
                  </a:cubicBezTo>
                  <a:cubicBezTo>
                    <a:pt x="5750" y="3639"/>
                    <a:pt x="5806" y="3616"/>
                    <a:pt x="5854" y="3559"/>
                  </a:cubicBezTo>
                  <a:lnTo>
                    <a:pt x="6317" y="3096"/>
                  </a:lnTo>
                  <a:cubicBezTo>
                    <a:pt x="6374" y="3039"/>
                    <a:pt x="6402" y="2964"/>
                    <a:pt x="6383" y="2888"/>
                  </a:cubicBezTo>
                  <a:cubicBezTo>
                    <a:pt x="6364" y="2813"/>
                    <a:pt x="6308" y="2756"/>
                    <a:pt x="6232" y="2727"/>
                  </a:cubicBezTo>
                  <a:cubicBezTo>
                    <a:pt x="5778" y="2576"/>
                    <a:pt x="5778" y="1934"/>
                    <a:pt x="6232" y="1782"/>
                  </a:cubicBezTo>
                  <a:cubicBezTo>
                    <a:pt x="6393" y="1735"/>
                    <a:pt x="6440" y="1537"/>
                    <a:pt x="6326" y="1423"/>
                  </a:cubicBezTo>
                  <a:lnTo>
                    <a:pt x="4966" y="62"/>
                  </a:lnTo>
                  <a:cubicBezTo>
                    <a:pt x="4923" y="20"/>
                    <a:pt x="4869" y="0"/>
                    <a:pt x="4815" y="0"/>
                  </a:cubicBezTo>
                  <a:cubicBezTo>
                    <a:pt x="4725" y="0"/>
                    <a:pt x="4636" y="56"/>
                    <a:pt x="4606" y="157"/>
                  </a:cubicBezTo>
                  <a:cubicBezTo>
                    <a:pt x="4531" y="384"/>
                    <a:pt x="4330" y="497"/>
                    <a:pt x="4130" y="497"/>
                  </a:cubicBezTo>
                  <a:cubicBezTo>
                    <a:pt x="3931" y="497"/>
                    <a:pt x="3732" y="384"/>
                    <a:pt x="3661" y="157"/>
                  </a:cubicBezTo>
                  <a:cubicBezTo>
                    <a:pt x="3626" y="56"/>
                    <a:pt x="3535" y="0"/>
                    <a:pt x="34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69;p47">
              <a:extLst>
                <a:ext uri="{FF2B5EF4-FFF2-40B4-BE49-F238E27FC236}">
                  <a16:creationId xmlns:a16="http://schemas.microsoft.com/office/drawing/2014/main" id="{1C74DAFF-FA71-96DF-48E3-219346DEB4B7}"/>
                </a:ext>
              </a:extLst>
            </p:cNvPr>
            <p:cNvSpPr/>
            <p:nvPr/>
          </p:nvSpPr>
          <p:spPr>
            <a:xfrm>
              <a:off x="7026625" y="1612000"/>
              <a:ext cx="76650" cy="36675"/>
            </a:xfrm>
            <a:custGeom>
              <a:avLst/>
              <a:gdLst/>
              <a:ahLst/>
              <a:cxnLst/>
              <a:rect l="l" t="t" r="r" b="b"/>
              <a:pathLst>
                <a:path w="3066" h="1467" extrusionOk="0">
                  <a:moveTo>
                    <a:pt x="1544" y="1"/>
                  </a:moveTo>
                  <a:cubicBezTo>
                    <a:pt x="892" y="1"/>
                    <a:pt x="240" y="393"/>
                    <a:pt x="56" y="1177"/>
                  </a:cubicBezTo>
                  <a:cubicBezTo>
                    <a:pt x="0" y="1354"/>
                    <a:pt x="140" y="1467"/>
                    <a:pt x="274" y="1467"/>
                  </a:cubicBezTo>
                  <a:cubicBezTo>
                    <a:pt x="369" y="1467"/>
                    <a:pt x="461" y="1410"/>
                    <a:pt x="481" y="1281"/>
                  </a:cubicBezTo>
                  <a:cubicBezTo>
                    <a:pt x="609" y="714"/>
                    <a:pt x="1076" y="431"/>
                    <a:pt x="1544" y="431"/>
                  </a:cubicBezTo>
                  <a:cubicBezTo>
                    <a:pt x="2012" y="431"/>
                    <a:pt x="2480" y="714"/>
                    <a:pt x="2607" y="1281"/>
                  </a:cubicBezTo>
                  <a:cubicBezTo>
                    <a:pt x="2639" y="1394"/>
                    <a:pt x="2726" y="1445"/>
                    <a:pt x="2815" y="1445"/>
                  </a:cubicBezTo>
                  <a:cubicBezTo>
                    <a:pt x="2940" y="1445"/>
                    <a:pt x="3066" y="1344"/>
                    <a:pt x="3033" y="1177"/>
                  </a:cubicBezTo>
                  <a:cubicBezTo>
                    <a:pt x="2848" y="393"/>
                    <a:pt x="2196" y="1"/>
                    <a:pt x="15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70;p47">
              <a:extLst>
                <a:ext uri="{FF2B5EF4-FFF2-40B4-BE49-F238E27FC236}">
                  <a16:creationId xmlns:a16="http://schemas.microsoft.com/office/drawing/2014/main" id="{66D83549-D1EB-444A-BB30-009D4FA2F5FF}"/>
                </a:ext>
              </a:extLst>
            </p:cNvPr>
            <p:cNvSpPr/>
            <p:nvPr/>
          </p:nvSpPr>
          <p:spPr>
            <a:xfrm>
              <a:off x="7133375" y="1726225"/>
              <a:ext cx="106350" cy="79650"/>
            </a:xfrm>
            <a:custGeom>
              <a:avLst/>
              <a:gdLst/>
              <a:ahLst/>
              <a:cxnLst/>
              <a:rect l="l" t="t" r="r" b="b"/>
              <a:pathLst>
                <a:path w="4254" h="3186" extrusionOk="0">
                  <a:moveTo>
                    <a:pt x="3545" y="436"/>
                  </a:moveTo>
                  <a:cubicBezTo>
                    <a:pt x="3696" y="436"/>
                    <a:pt x="3819" y="559"/>
                    <a:pt x="3819" y="710"/>
                  </a:cubicBezTo>
                  <a:lnTo>
                    <a:pt x="3819" y="2477"/>
                  </a:lnTo>
                  <a:cubicBezTo>
                    <a:pt x="3819" y="2628"/>
                    <a:pt x="3696" y="2751"/>
                    <a:pt x="3545" y="2751"/>
                  </a:cubicBezTo>
                  <a:lnTo>
                    <a:pt x="1598" y="2751"/>
                  </a:lnTo>
                  <a:cubicBezTo>
                    <a:pt x="955" y="2751"/>
                    <a:pt x="435" y="2231"/>
                    <a:pt x="435" y="1589"/>
                  </a:cubicBezTo>
                  <a:cubicBezTo>
                    <a:pt x="435" y="956"/>
                    <a:pt x="955" y="436"/>
                    <a:pt x="1598" y="436"/>
                  </a:cubicBezTo>
                  <a:close/>
                  <a:moveTo>
                    <a:pt x="1598" y="1"/>
                  </a:moveTo>
                  <a:cubicBezTo>
                    <a:pt x="710" y="1"/>
                    <a:pt x="1" y="710"/>
                    <a:pt x="1" y="1598"/>
                  </a:cubicBezTo>
                  <a:cubicBezTo>
                    <a:pt x="1" y="2477"/>
                    <a:pt x="710" y="3186"/>
                    <a:pt x="1598" y="3186"/>
                  </a:cubicBezTo>
                  <a:lnTo>
                    <a:pt x="3545" y="3186"/>
                  </a:lnTo>
                  <a:cubicBezTo>
                    <a:pt x="3942" y="3186"/>
                    <a:pt x="4254" y="2874"/>
                    <a:pt x="4254" y="2477"/>
                  </a:cubicBezTo>
                  <a:lnTo>
                    <a:pt x="4254" y="710"/>
                  </a:lnTo>
                  <a:cubicBezTo>
                    <a:pt x="4254" y="313"/>
                    <a:pt x="3942" y="1"/>
                    <a:pt x="3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71;p47">
              <a:extLst>
                <a:ext uri="{FF2B5EF4-FFF2-40B4-BE49-F238E27FC236}">
                  <a16:creationId xmlns:a16="http://schemas.microsoft.com/office/drawing/2014/main" id="{4EC219E0-2E96-0691-8381-6C26FA45AF0F}"/>
                </a:ext>
              </a:extLst>
            </p:cNvPr>
            <p:cNvSpPr/>
            <p:nvPr/>
          </p:nvSpPr>
          <p:spPr>
            <a:xfrm>
              <a:off x="7146850" y="1746800"/>
              <a:ext cx="44925" cy="38500"/>
            </a:xfrm>
            <a:custGeom>
              <a:avLst/>
              <a:gdLst/>
              <a:ahLst/>
              <a:cxnLst/>
              <a:rect l="l" t="t" r="r" b="b"/>
              <a:pathLst>
                <a:path w="1797" h="1540" extrusionOk="0">
                  <a:moveTo>
                    <a:pt x="1027" y="440"/>
                  </a:moveTo>
                  <a:cubicBezTo>
                    <a:pt x="1194" y="440"/>
                    <a:pt x="1352" y="569"/>
                    <a:pt x="1352" y="766"/>
                  </a:cubicBezTo>
                  <a:cubicBezTo>
                    <a:pt x="1352" y="955"/>
                    <a:pt x="1201" y="1096"/>
                    <a:pt x="1021" y="1096"/>
                  </a:cubicBezTo>
                  <a:cubicBezTo>
                    <a:pt x="728" y="1096"/>
                    <a:pt x="586" y="747"/>
                    <a:pt x="794" y="539"/>
                  </a:cubicBezTo>
                  <a:cubicBezTo>
                    <a:pt x="862" y="471"/>
                    <a:pt x="946" y="440"/>
                    <a:pt x="1027" y="440"/>
                  </a:cubicBezTo>
                  <a:close/>
                  <a:moveTo>
                    <a:pt x="1021" y="0"/>
                  </a:moveTo>
                  <a:cubicBezTo>
                    <a:pt x="341" y="0"/>
                    <a:pt x="0" y="832"/>
                    <a:pt x="482" y="1314"/>
                  </a:cubicBezTo>
                  <a:cubicBezTo>
                    <a:pt x="638" y="1470"/>
                    <a:pt x="830" y="1539"/>
                    <a:pt x="1019" y="1539"/>
                  </a:cubicBezTo>
                  <a:cubicBezTo>
                    <a:pt x="1415" y="1539"/>
                    <a:pt x="1796" y="1233"/>
                    <a:pt x="1796" y="766"/>
                  </a:cubicBezTo>
                  <a:cubicBezTo>
                    <a:pt x="1787" y="340"/>
                    <a:pt x="1446" y="0"/>
                    <a:pt x="10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001;p47">
            <a:extLst>
              <a:ext uri="{FF2B5EF4-FFF2-40B4-BE49-F238E27FC236}">
                <a16:creationId xmlns:a16="http://schemas.microsoft.com/office/drawing/2014/main" id="{3F0762DB-A5CD-4D22-140F-9F8DFC728137}"/>
              </a:ext>
            </a:extLst>
          </p:cNvPr>
          <p:cNvGrpSpPr/>
          <p:nvPr/>
        </p:nvGrpSpPr>
        <p:grpSpPr>
          <a:xfrm>
            <a:off x="11167077" y="4972035"/>
            <a:ext cx="604742" cy="454292"/>
            <a:chOff x="4422700" y="3862300"/>
            <a:chExt cx="368825" cy="295850"/>
          </a:xfrm>
        </p:grpSpPr>
        <p:sp>
          <p:nvSpPr>
            <p:cNvPr id="57" name="Google Shape;3002;p47">
              <a:extLst>
                <a:ext uri="{FF2B5EF4-FFF2-40B4-BE49-F238E27FC236}">
                  <a16:creationId xmlns:a16="http://schemas.microsoft.com/office/drawing/2014/main" id="{BBCD2034-23B5-EB7D-E92F-6F271CA2DDFC}"/>
                </a:ext>
              </a:extLst>
            </p:cNvPr>
            <p:cNvSpPr/>
            <p:nvPr/>
          </p:nvSpPr>
          <p:spPr>
            <a:xfrm>
              <a:off x="4516250" y="3862300"/>
              <a:ext cx="275275" cy="188800"/>
            </a:xfrm>
            <a:custGeom>
              <a:avLst/>
              <a:gdLst/>
              <a:ahLst/>
              <a:cxnLst/>
              <a:rect l="l" t="t" r="r" b="b"/>
              <a:pathLst>
                <a:path w="11011" h="7552" extrusionOk="0">
                  <a:moveTo>
                    <a:pt x="9924" y="445"/>
                  </a:moveTo>
                  <a:cubicBezTo>
                    <a:pt x="10274" y="445"/>
                    <a:pt x="10567" y="738"/>
                    <a:pt x="10567" y="1097"/>
                  </a:cubicBezTo>
                  <a:lnTo>
                    <a:pt x="10567" y="1390"/>
                  </a:lnTo>
                  <a:lnTo>
                    <a:pt x="2288" y="1390"/>
                  </a:lnTo>
                  <a:cubicBezTo>
                    <a:pt x="1995" y="1390"/>
                    <a:pt x="1995" y="1825"/>
                    <a:pt x="2288" y="1825"/>
                  </a:cubicBezTo>
                  <a:lnTo>
                    <a:pt x="10567" y="1825"/>
                  </a:lnTo>
                  <a:lnTo>
                    <a:pt x="10567" y="2770"/>
                  </a:lnTo>
                  <a:lnTo>
                    <a:pt x="436" y="2770"/>
                  </a:lnTo>
                  <a:lnTo>
                    <a:pt x="436" y="1825"/>
                  </a:lnTo>
                  <a:lnTo>
                    <a:pt x="1711" y="1825"/>
                  </a:lnTo>
                  <a:cubicBezTo>
                    <a:pt x="1995" y="1825"/>
                    <a:pt x="1995" y="1390"/>
                    <a:pt x="1711" y="1390"/>
                  </a:cubicBezTo>
                  <a:lnTo>
                    <a:pt x="436" y="1390"/>
                  </a:lnTo>
                  <a:lnTo>
                    <a:pt x="436" y="1097"/>
                  </a:lnTo>
                  <a:cubicBezTo>
                    <a:pt x="436" y="738"/>
                    <a:pt x="729" y="445"/>
                    <a:pt x="1088" y="445"/>
                  </a:cubicBezTo>
                  <a:close/>
                  <a:moveTo>
                    <a:pt x="1078" y="1"/>
                  </a:moveTo>
                  <a:cubicBezTo>
                    <a:pt x="483" y="1"/>
                    <a:pt x="1" y="492"/>
                    <a:pt x="1" y="1088"/>
                  </a:cubicBezTo>
                  <a:lnTo>
                    <a:pt x="1" y="3554"/>
                  </a:lnTo>
                  <a:cubicBezTo>
                    <a:pt x="1" y="3701"/>
                    <a:pt x="109" y="3774"/>
                    <a:pt x="218" y="3774"/>
                  </a:cubicBezTo>
                  <a:cubicBezTo>
                    <a:pt x="327" y="3774"/>
                    <a:pt x="436" y="3701"/>
                    <a:pt x="436" y="3554"/>
                  </a:cubicBezTo>
                  <a:lnTo>
                    <a:pt x="436" y="3214"/>
                  </a:lnTo>
                  <a:lnTo>
                    <a:pt x="10567" y="3214"/>
                  </a:lnTo>
                  <a:lnTo>
                    <a:pt x="10567" y="6465"/>
                  </a:lnTo>
                  <a:cubicBezTo>
                    <a:pt x="10567" y="6824"/>
                    <a:pt x="10274" y="7117"/>
                    <a:pt x="9924" y="7117"/>
                  </a:cubicBezTo>
                  <a:lnTo>
                    <a:pt x="7911" y="7117"/>
                  </a:lnTo>
                  <a:cubicBezTo>
                    <a:pt x="7618" y="7117"/>
                    <a:pt x="7618" y="7552"/>
                    <a:pt x="7911" y="7552"/>
                  </a:cubicBezTo>
                  <a:lnTo>
                    <a:pt x="9924" y="7552"/>
                  </a:lnTo>
                  <a:cubicBezTo>
                    <a:pt x="10519" y="7552"/>
                    <a:pt x="11001" y="7070"/>
                    <a:pt x="11001" y="6465"/>
                  </a:cubicBezTo>
                  <a:lnTo>
                    <a:pt x="11001" y="1097"/>
                  </a:lnTo>
                  <a:cubicBezTo>
                    <a:pt x="11011" y="492"/>
                    <a:pt x="10519" y="1"/>
                    <a:pt x="99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03;p47">
              <a:extLst>
                <a:ext uri="{FF2B5EF4-FFF2-40B4-BE49-F238E27FC236}">
                  <a16:creationId xmlns:a16="http://schemas.microsoft.com/office/drawing/2014/main" id="{91EFEA84-4EAF-B4FE-91E0-ACB6B7E8D00A}"/>
                </a:ext>
              </a:extLst>
            </p:cNvPr>
            <p:cNvSpPr/>
            <p:nvPr/>
          </p:nvSpPr>
          <p:spPr>
            <a:xfrm>
              <a:off x="4422700" y="3969350"/>
              <a:ext cx="275275" cy="188800"/>
            </a:xfrm>
            <a:custGeom>
              <a:avLst/>
              <a:gdLst/>
              <a:ahLst/>
              <a:cxnLst/>
              <a:rect l="l" t="t" r="r" b="b"/>
              <a:pathLst>
                <a:path w="11011" h="7552" extrusionOk="0">
                  <a:moveTo>
                    <a:pt x="1087" y="0"/>
                  </a:moveTo>
                  <a:cubicBezTo>
                    <a:pt x="492" y="0"/>
                    <a:pt x="0" y="482"/>
                    <a:pt x="0" y="1087"/>
                  </a:cubicBezTo>
                  <a:lnTo>
                    <a:pt x="0" y="6464"/>
                  </a:lnTo>
                  <a:cubicBezTo>
                    <a:pt x="0" y="7060"/>
                    <a:pt x="492" y="7551"/>
                    <a:pt x="1087" y="7551"/>
                  </a:cubicBezTo>
                  <a:lnTo>
                    <a:pt x="8166" y="7551"/>
                  </a:lnTo>
                  <a:cubicBezTo>
                    <a:pt x="8459" y="7551"/>
                    <a:pt x="8459" y="7107"/>
                    <a:pt x="8166" y="7107"/>
                  </a:cubicBezTo>
                  <a:lnTo>
                    <a:pt x="1087" y="7107"/>
                  </a:lnTo>
                  <a:cubicBezTo>
                    <a:pt x="728" y="7107"/>
                    <a:pt x="445" y="6823"/>
                    <a:pt x="445" y="6464"/>
                  </a:cubicBezTo>
                  <a:lnTo>
                    <a:pt x="445" y="1087"/>
                  </a:lnTo>
                  <a:cubicBezTo>
                    <a:pt x="445" y="728"/>
                    <a:pt x="728" y="444"/>
                    <a:pt x="1087" y="444"/>
                  </a:cubicBezTo>
                  <a:lnTo>
                    <a:pt x="9924" y="444"/>
                  </a:lnTo>
                  <a:cubicBezTo>
                    <a:pt x="10283" y="444"/>
                    <a:pt x="10576" y="728"/>
                    <a:pt x="10576" y="1087"/>
                  </a:cubicBezTo>
                  <a:lnTo>
                    <a:pt x="10576" y="6464"/>
                  </a:lnTo>
                  <a:cubicBezTo>
                    <a:pt x="10576" y="6823"/>
                    <a:pt x="10283" y="7116"/>
                    <a:pt x="9924" y="7116"/>
                  </a:cubicBezTo>
                  <a:lnTo>
                    <a:pt x="8893" y="7116"/>
                  </a:lnTo>
                  <a:cubicBezTo>
                    <a:pt x="8600" y="7116"/>
                    <a:pt x="8600" y="7551"/>
                    <a:pt x="8893" y="7551"/>
                  </a:cubicBezTo>
                  <a:lnTo>
                    <a:pt x="9924" y="7551"/>
                  </a:lnTo>
                  <a:cubicBezTo>
                    <a:pt x="10528" y="7551"/>
                    <a:pt x="11010" y="7069"/>
                    <a:pt x="11010" y="6474"/>
                  </a:cubicBezTo>
                  <a:lnTo>
                    <a:pt x="11010" y="1087"/>
                  </a:lnTo>
                  <a:cubicBezTo>
                    <a:pt x="11010" y="492"/>
                    <a:pt x="10528" y="0"/>
                    <a:pt x="99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04;p47">
              <a:extLst>
                <a:ext uri="{FF2B5EF4-FFF2-40B4-BE49-F238E27FC236}">
                  <a16:creationId xmlns:a16="http://schemas.microsoft.com/office/drawing/2014/main" id="{3767C1FE-7764-A726-6ABD-5C439C63D5D1}"/>
                </a:ext>
              </a:extLst>
            </p:cNvPr>
            <p:cNvSpPr/>
            <p:nvPr/>
          </p:nvSpPr>
          <p:spPr>
            <a:xfrm>
              <a:off x="4449150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34" y="0"/>
                  </a:moveTo>
                  <a:cubicBezTo>
                    <a:pt x="229" y="0"/>
                    <a:pt x="223" y="1"/>
                    <a:pt x="218" y="1"/>
                  </a:cubicBezTo>
                  <a:cubicBezTo>
                    <a:pt x="9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10" y="844"/>
                    <a:pt x="218" y="844"/>
                  </a:cubicBezTo>
                  <a:cubicBezTo>
                    <a:pt x="327" y="844"/>
                    <a:pt x="436" y="771"/>
                    <a:pt x="436" y="625"/>
                  </a:cubicBezTo>
                  <a:lnTo>
                    <a:pt x="436" y="218"/>
                  </a:lnTo>
                  <a:cubicBezTo>
                    <a:pt x="445" y="101"/>
                    <a:pt x="350" y="0"/>
                    <a:pt x="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05;p47">
              <a:extLst>
                <a:ext uri="{FF2B5EF4-FFF2-40B4-BE49-F238E27FC236}">
                  <a16:creationId xmlns:a16="http://schemas.microsoft.com/office/drawing/2014/main" id="{EBF30C86-283C-2A83-D3F6-C4DE91C92300}"/>
                </a:ext>
              </a:extLst>
            </p:cNvPr>
            <p:cNvSpPr/>
            <p:nvPr/>
          </p:nvSpPr>
          <p:spPr>
            <a:xfrm>
              <a:off x="4483425" y="4058400"/>
              <a:ext cx="10875" cy="21125"/>
            </a:xfrm>
            <a:custGeom>
              <a:avLst/>
              <a:gdLst/>
              <a:ahLst/>
              <a:cxnLst/>
              <a:rect l="l" t="t" r="r" b="b"/>
              <a:pathLst>
                <a:path w="435" h="845" extrusionOk="0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09" y="844"/>
                    <a:pt x="218" y="844"/>
                  </a:cubicBezTo>
                  <a:cubicBezTo>
                    <a:pt x="326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8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06;p47">
              <a:extLst>
                <a:ext uri="{FF2B5EF4-FFF2-40B4-BE49-F238E27FC236}">
                  <a16:creationId xmlns:a16="http://schemas.microsoft.com/office/drawing/2014/main" id="{6F679B18-C1F4-AB1F-35C0-59F5B4EC02A1}"/>
                </a:ext>
              </a:extLst>
            </p:cNvPr>
            <p:cNvSpPr/>
            <p:nvPr/>
          </p:nvSpPr>
          <p:spPr>
            <a:xfrm>
              <a:off x="4466175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1" y="844"/>
                    <a:pt x="222" y="844"/>
                  </a:cubicBezTo>
                  <a:cubicBezTo>
                    <a:pt x="333" y="844"/>
                    <a:pt x="444" y="771"/>
                    <a:pt x="444" y="625"/>
                  </a:cubicBezTo>
                  <a:lnTo>
                    <a:pt x="444" y="218"/>
                  </a:lnTo>
                  <a:cubicBezTo>
                    <a:pt x="444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07;p47">
              <a:extLst>
                <a:ext uri="{FF2B5EF4-FFF2-40B4-BE49-F238E27FC236}">
                  <a16:creationId xmlns:a16="http://schemas.microsoft.com/office/drawing/2014/main" id="{C763AA51-FB9E-B0AE-0662-C69FCD42241B}"/>
                </a:ext>
              </a:extLst>
            </p:cNvPr>
            <p:cNvSpPr/>
            <p:nvPr/>
          </p:nvSpPr>
          <p:spPr>
            <a:xfrm>
              <a:off x="4500425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34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12" y="844"/>
                    <a:pt x="223" y="844"/>
                  </a:cubicBezTo>
                  <a:cubicBezTo>
                    <a:pt x="334" y="844"/>
                    <a:pt x="445" y="771"/>
                    <a:pt x="445" y="625"/>
                  </a:cubicBezTo>
                  <a:lnTo>
                    <a:pt x="445" y="218"/>
                  </a:lnTo>
                  <a:cubicBezTo>
                    <a:pt x="445" y="101"/>
                    <a:pt x="349" y="0"/>
                    <a:pt x="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08;p47">
              <a:extLst>
                <a:ext uri="{FF2B5EF4-FFF2-40B4-BE49-F238E27FC236}">
                  <a16:creationId xmlns:a16="http://schemas.microsoft.com/office/drawing/2014/main" id="{113F9CC1-7252-DB57-75D3-699552E60493}"/>
                </a:ext>
              </a:extLst>
            </p:cNvPr>
            <p:cNvSpPr/>
            <p:nvPr/>
          </p:nvSpPr>
          <p:spPr>
            <a:xfrm>
              <a:off x="4609350" y="4058400"/>
              <a:ext cx="10900" cy="21125"/>
            </a:xfrm>
            <a:custGeom>
              <a:avLst/>
              <a:gdLst/>
              <a:ahLst/>
              <a:cxnLst/>
              <a:rect l="l" t="t" r="r" b="b"/>
              <a:pathLst>
                <a:path w="436" h="845" extrusionOk="0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09" y="844"/>
                    <a:pt x="218" y="844"/>
                  </a:cubicBezTo>
                  <a:cubicBezTo>
                    <a:pt x="326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8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009;p47">
              <a:extLst>
                <a:ext uri="{FF2B5EF4-FFF2-40B4-BE49-F238E27FC236}">
                  <a16:creationId xmlns:a16="http://schemas.microsoft.com/office/drawing/2014/main" id="{21967942-8CB6-D826-A5B6-CFCF1B1D1A1C}"/>
                </a:ext>
              </a:extLst>
            </p:cNvPr>
            <p:cNvSpPr/>
            <p:nvPr/>
          </p:nvSpPr>
          <p:spPr>
            <a:xfrm>
              <a:off x="4643600" y="4058400"/>
              <a:ext cx="10900" cy="21125"/>
            </a:xfrm>
            <a:custGeom>
              <a:avLst/>
              <a:gdLst/>
              <a:ahLst/>
              <a:cxnLst/>
              <a:rect l="l" t="t" r="r" b="b"/>
              <a:pathLst>
                <a:path w="436" h="845" extrusionOk="0">
                  <a:moveTo>
                    <a:pt x="234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09" y="844"/>
                    <a:pt x="218" y="844"/>
                  </a:cubicBezTo>
                  <a:cubicBezTo>
                    <a:pt x="327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9" y="0"/>
                    <a:pt x="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010;p47">
              <a:extLst>
                <a:ext uri="{FF2B5EF4-FFF2-40B4-BE49-F238E27FC236}">
                  <a16:creationId xmlns:a16="http://schemas.microsoft.com/office/drawing/2014/main" id="{39F2697E-B9CE-068D-552F-21F07C8FC76D}"/>
                </a:ext>
              </a:extLst>
            </p:cNvPr>
            <p:cNvSpPr/>
            <p:nvPr/>
          </p:nvSpPr>
          <p:spPr>
            <a:xfrm>
              <a:off x="4626350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34" y="0"/>
                  </a:moveTo>
                  <a:cubicBezTo>
                    <a:pt x="229" y="0"/>
                    <a:pt x="223" y="1"/>
                    <a:pt x="218" y="1"/>
                  </a:cubicBezTo>
                  <a:cubicBezTo>
                    <a:pt x="10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12" y="844"/>
                    <a:pt x="223" y="844"/>
                  </a:cubicBezTo>
                  <a:cubicBezTo>
                    <a:pt x="334" y="844"/>
                    <a:pt x="445" y="771"/>
                    <a:pt x="445" y="625"/>
                  </a:cubicBezTo>
                  <a:lnTo>
                    <a:pt x="445" y="218"/>
                  </a:lnTo>
                  <a:cubicBezTo>
                    <a:pt x="445" y="101"/>
                    <a:pt x="350" y="0"/>
                    <a:pt x="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11;p47">
              <a:extLst>
                <a:ext uri="{FF2B5EF4-FFF2-40B4-BE49-F238E27FC236}">
                  <a16:creationId xmlns:a16="http://schemas.microsoft.com/office/drawing/2014/main" id="{D323119C-1A57-A84A-DA97-946378A052B9}"/>
                </a:ext>
              </a:extLst>
            </p:cNvPr>
            <p:cNvSpPr/>
            <p:nvPr/>
          </p:nvSpPr>
          <p:spPr>
            <a:xfrm>
              <a:off x="4660625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1" y="844"/>
                    <a:pt x="222" y="844"/>
                  </a:cubicBezTo>
                  <a:cubicBezTo>
                    <a:pt x="333" y="844"/>
                    <a:pt x="444" y="771"/>
                    <a:pt x="444" y="625"/>
                  </a:cubicBezTo>
                  <a:lnTo>
                    <a:pt x="444" y="218"/>
                  </a:lnTo>
                  <a:cubicBezTo>
                    <a:pt x="444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012;p47">
              <a:extLst>
                <a:ext uri="{FF2B5EF4-FFF2-40B4-BE49-F238E27FC236}">
                  <a16:creationId xmlns:a16="http://schemas.microsoft.com/office/drawing/2014/main" id="{ABF76FF5-1E37-3899-AF60-669053607104}"/>
                </a:ext>
              </a:extLst>
            </p:cNvPr>
            <p:cNvSpPr/>
            <p:nvPr/>
          </p:nvSpPr>
          <p:spPr>
            <a:xfrm>
              <a:off x="4529250" y="4058400"/>
              <a:ext cx="10900" cy="21125"/>
            </a:xfrm>
            <a:custGeom>
              <a:avLst/>
              <a:gdLst/>
              <a:ahLst/>
              <a:cxnLst/>
              <a:rect l="l" t="t" r="r" b="b"/>
              <a:pathLst>
                <a:path w="436" h="845" extrusionOk="0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09" y="844"/>
                    <a:pt x="218" y="844"/>
                  </a:cubicBezTo>
                  <a:cubicBezTo>
                    <a:pt x="327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013;p47">
              <a:extLst>
                <a:ext uri="{FF2B5EF4-FFF2-40B4-BE49-F238E27FC236}">
                  <a16:creationId xmlns:a16="http://schemas.microsoft.com/office/drawing/2014/main" id="{0D4F74EB-8BD2-0F5C-E845-4C1ED8B32835}"/>
                </a:ext>
              </a:extLst>
            </p:cNvPr>
            <p:cNvSpPr/>
            <p:nvPr/>
          </p:nvSpPr>
          <p:spPr>
            <a:xfrm>
              <a:off x="4563275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42" y="0"/>
                  </a:moveTo>
                  <a:cubicBezTo>
                    <a:pt x="237" y="0"/>
                    <a:pt x="232" y="1"/>
                    <a:pt x="227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2" y="844"/>
                    <a:pt x="223" y="844"/>
                  </a:cubicBezTo>
                  <a:cubicBezTo>
                    <a:pt x="334" y="844"/>
                    <a:pt x="445" y="771"/>
                    <a:pt x="445" y="625"/>
                  </a:cubicBezTo>
                  <a:lnTo>
                    <a:pt x="445" y="218"/>
                  </a:lnTo>
                  <a:cubicBezTo>
                    <a:pt x="445" y="101"/>
                    <a:pt x="349" y="0"/>
                    <a:pt x="2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014;p47">
              <a:extLst>
                <a:ext uri="{FF2B5EF4-FFF2-40B4-BE49-F238E27FC236}">
                  <a16:creationId xmlns:a16="http://schemas.microsoft.com/office/drawing/2014/main" id="{D086E310-5112-E583-E79F-84AF3D30877B}"/>
                </a:ext>
              </a:extLst>
            </p:cNvPr>
            <p:cNvSpPr/>
            <p:nvPr/>
          </p:nvSpPr>
          <p:spPr>
            <a:xfrm>
              <a:off x="4546275" y="4058400"/>
              <a:ext cx="11125" cy="21125"/>
            </a:xfrm>
            <a:custGeom>
              <a:avLst/>
              <a:gdLst/>
              <a:ahLst/>
              <a:cxnLst/>
              <a:rect l="l" t="t" r="r" b="b"/>
              <a:pathLst>
                <a:path w="445" h="845" extrusionOk="0">
                  <a:moveTo>
                    <a:pt x="241" y="0"/>
                  </a:moveTo>
                  <a:cubicBezTo>
                    <a:pt x="236" y="0"/>
                    <a:pt x="232" y="1"/>
                    <a:pt x="227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1" y="844"/>
                    <a:pt x="222" y="844"/>
                  </a:cubicBezTo>
                  <a:cubicBezTo>
                    <a:pt x="333" y="844"/>
                    <a:pt x="444" y="771"/>
                    <a:pt x="444" y="625"/>
                  </a:cubicBezTo>
                  <a:lnTo>
                    <a:pt x="444" y="218"/>
                  </a:lnTo>
                  <a:cubicBezTo>
                    <a:pt x="444" y="101"/>
                    <a:pt x="349" y="0"/>
                    <a:pt x="2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015;p47">
              <a:extLst>
                <a:ext uri="{FF2B5EF4-FFF2-40B4-BE49-F238E27FC236}">
                  <a16:creationId xmlns:a16="http://schemas.microsoft.com/office/drawing/2014/main" id="{F925FDCF-E781-E88A-E755-EDDB24A77AA8}"/>
                </a:ext>
              </a:extLst>
            </p:cNvPr>
            <p:cNvSpPr/>
            <p:nvPr/>
          </p:nvSpPr>
          <p:spPr>
            <a:xfrm>
              <a:off x="4580525" y="4058400"/>
              <a:ext cx="11125" cy="21350"/>
            </a:xfrm>
            <a:custGeom>
              <a:avLst/>
              <a:gdLst/>
              <a:ahLst/>
              <a:cxnLst/>
              <a:rect l="l" t="t" r="r" b="b"/>
              <a:pathLst>
                <a:path w="445" h="854" extrusionOk="0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4" y="1"/>
                    <a:pt x="0" y="95"/>
                    <a:pt x="10" y="218"/>
                  </a:cubicBezTo>
                  <a:lnTo>
                    <a:pt x="10" y="634"/>
                  </a:lnTo>
                  <a:cubicBezTo>
                    <a:pt x="10" y="781"/>
                    <a:pt x="119" y="854"/>
                    <a:pt x="227" y="854"/>
                  </a:cubicBezTo>
                  <a:cubicBezTo>
                    <a:pt x="336" y="854"/>
                    <a:pt x="445" y="781"/>
                    <a:pt x="445" y="634"/>
                  </a:cubicBezTo>
                  <a:lnTo>
                    <a:pt x="445" y="218"/>
                  </a:lnTo>
                  <a:cubicBezTo>
                    <a:pt x="445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016;p47">
              <a:extLst>
                <a:ext uri="{FF2B5EF4-FFF2-40B4-BE49-F238E27FC236}">
                  <a16:creationId xmlns:a16="http://schemas.microsoft.com/office/drawing/2014/main" id="{88EDB702-6F0D-123E-629A-5042ED1C91D9}"/>
                </a:ext>
              </a:extLst>
            </p:cNvPr>
            <p:cNvSpPr/>
            <p:nvPr/>
          </p:nvSpPr>
          <p:spPr>
            <a:xfrm>
              <a:off x="4449150" y="3999825"/>
              <a:ext cx="61925" cy="44675"/>
            </a:xfrm>
            <a:custGeom>
              <a:avLst/>
              <a:gdLst/>
              <a:ahLst/>
              <a:cxnLst/>
              <a:rect l="l" t="t" r="r" b="b"/>
              <a:pathLst>
                <a:path w="2477" h="1787" extrusionOk="0">
                  <a:moveTo>
                    <a:pt x="1919" y="435"/>
                  </a:moveTo>
                  <a:cubicBezTo>
                    <a:pt x="1985" y="435"/>
                    <a:pt x="2033" y="492"/>
                    <a:pt x="2033" y="558"/>
                  </a:cubicBezTo>
                  <a:lnTo>
                    <a:pt x="2033" y="1229"/>
                  </a:lnTo>
                  <a:cubicBezTo>
                    <a:pt x="2033" y="1295"/>
                    <a:pt x="1985" y="1342"/>
                    <a:pt x="1919" y="1342"/>
                  </a:cubicBezTo>
                  <a:lnTo>
                    <a:pt x="558" y="1342"/>
                  </a:lnTo>
                  <a:cubicBezTo>
                    <a:pt x="492" y="1342"/>
                    <a:pt x="436" y="1295"/>
                    <a:pt x="436" y="1229"/>
                  </a:cubicBezTo>
                  <a:lnTo>
                    <a:pt x="436" y="558"/>
                  </a:lnTo>
                  <a:cubicBezTo>
                    <a:pt x="436" y="492"/>
                    <a:pt x="492" y="435"/>
                    <a:pt x="558" y="435"/>
                  </a:cubicBezTo>
                  <a:close/>
                  <a:moveTo>
                    <a:pt x="558" y="0"/>
                  </a:moveTo>
                  <a:cubicBezTo>
                    <a:pt x="247" y="0"/>
                    <a:pt x="1" y="255"/>
                    <a:pt x="1" y="558"/>
                  </a:cubicBezTo>
                  <a:lnTo>
                    <a:pt x="1" y="1229"/>
                  </a:lnTo>
                  <a:cubicBezTo>
                    <a:pt x="1" y="1531"/>
                    <a:pt x="247" y="1786"/>
                    <a:pt x="558" y="1786"/>
                  </a:cubicBezTo>
                  <a:lnTo>
                    <a:pt x="1919" y="1786"/>
                  </a:lnTo>
                  <a:cubicBezTo>
                    <a:pt x="2222" y="1786"/>
                    <a:pt x="2477" y="1531"/>
                    <a:pt x="2477" y="1229"/>
                  </a:cubicBezTo>
                  <a:lnTo>
                    <a:pt x="2477" y="558"/>
                  </a:lnTo>
                  <a:cubicBezTo>
                    <a:pt x="2467" y="246"/>
                    <a:pt x="2222" y="0"/>
                    <a:pt x="19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017;p47">
              <a:extLst>
                <a:ext uri="{FF2B5EF4-FFF2-40B4-BE49-F238E27FC236}">
                  <a16:creationId xmlns:a16="http://schemas.microsoft.com/office/drawing/2014/main" id="{D73157FA-BF31-C4E8-1CF2-EAF7EFFAE1EA}"/>
                </a:ext>
              </a:extLst>
            </p:cNvPr>
            <p:cNvSpPr/>
            <p:nvPr/>
          </p:nvSpPr>
          <p:spPr>
            <a:xfrm>
              <a:off x="4447275" y="4110150"/>
              <a:ext cx="44425" cy="10900"/>
            </a:xfrm>
            <a:custGeom>
              <a:avLst/>
              <a:gdLst/>
              <a:ahLst/>
              <a:cxnLst/>
              <a:rect l="l" t="t" r="r" b="b"/>
              <a:pathLst>
                <a:path w="1777" h="436" extrusionOk="0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1484" y="435"/>
                  </a:lnTo>
                  <a:cubicBezTo>
                    <a:pt x="1777" y="435"/>
                    <a:pt x="1777" y="1"/>
                    <a:pt x="14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018;p47">
              <a:extLst>
                <a:ext uri="{FF2B5EF4-FFF2-40B4-BE49-F238E27FC236}">
                  <a16:creationId xmlns:a16="http://schemas.microsoft.com/office/drawing/2014/main" id="{4CD33AAD-1F87-4E7C-7E14-856D9C418241}"/>
                </a:ext>
              </a:extLst>
            </p:cNvPr>
            <p:cNvSpPr/>
            <p:nvPr/>
          </p:nvSpPr>
          <p:spPr>
            <a:xfrm>
              <a:off x="4494525" y="4110150"/>
              <a:ext cx="62875" cy="10900"/>
            </a:xfrm>
            <a:custGeom>
              <a:avLst/>
              <a:gdLst/>
              <a:ahLst/>
              <a:cxnLst/>
              <a:rect l="l" t="t" r="r" b="b"/>
              <a:pathLst>
                <a:path w="2515" h="436" extrusionOk="0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2221" y="435"/>
                  </a:lnTo>
                  <a:cubicBezTo>
                    <a:pt x="2514" y="435"/>
                    <a:pt x="2514" y="1"/>
                    <a:pt x="22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019;p47">
              <a:extLst>
                <a:ext uri="{FF2B5EF4-FFF2-40B4-BE49-F238E27FC236}">
                  <a16:creationId xmlns:a16="http://schemas.microsoft.com/office/drawing/2014/main" id="{432688D6-EC2D-F9CE-5016-22DE6BC936FD}"/>
                </a:ext>
              </a:extLst>
            </p:cNvPr>
            <p:cNvSpPr/>
            <p:nvPr/>
          </p:nvSpPr>
          <p:spPr>
            <a:xfrm>
              <a:off x="4584075" y="4020375"/>
              <a:ext cx="89325" cy="10900"/>
            </a:xfrm>
            <a:custGeom>
              <a:avLst/>
              <a:gdLst/>
              <a:ahLst/>
              <a:cxnLst/>
              <a:rect l="l" t="t" r="r" b="b"/>
              <a:pathLst>
                <a:path w="3573" h="436" extrusionOk="0">
                  <a:moveTo>
                    <a:pt x="293" y="0"/>
                  </a:moveTo>
                  <a:cubicBezTo>
                    <a:pt x="0" y="0"/>
                    <a:pt x="0" y="435"/>
                    <a:pt x="293" y="435"/>
                  </a:cubicBezTo>
                  <a:lnTo>
                    <a:pt x="3280" y="435"/>
                  </a:lnTo>
                  <a:cubicBezTo>
                    <a:pt x="3572" y="435"/>
                    <a:pt x="3572" y="0"/>
                    <a:pt x="328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020;p47">
              <a:extLst>
                <a:ext uri="{FF2B5EF4-FFF2-40B4-BE49-F238E27FC236}">
                  <a16:creationId xmlns:a16="http://schemas.microsoft.com/office/drawing/2014/main" id="{781617B0-F6C9-7401-1348-F9EFB03D1CBD}"/>
                </a:ext>
              </a:extLst>
            </p:cNvPr>
            <p:cNvSpPr/>
            <p:nvPr/>
          </p:nvSpPr>
          <p:spPr>
            <a:xfrm>
              <a:off x="4605575" y="3999350"/>
              <a:ext cx="67825" cy="10900"/>
            </a:xfrm>
            <a:custGeom>
              <a:avLst/>
              <a:gdLst/>
              <a:ahLst/>
              <a:cxnLst/>
              <a:rect l="l" t="t" r="r" b="b"/>
              <a:pathLst>
                <a:path w="2713" h="436" extrusionOk="0">
                  <a:moveTo>
                    <a:pt x="293" y="0"/>
                  </a:moveTo>
                  <a:cubicBezTo>
                    <a:pt x="0" y="0"/>
                    <a:pt x="0" y="435"/>
                    <a:pt x="293" y="435"/>
                  </a:cubicBezTo>
                  <a:lnTo>
                    <a:pt x="2420" y="435"/>
                  </a:lnTo>
                  <a:cubicBezTo>
                    <a:pt x="2712" y="435"/>
                    <a:pt x="2712" y="0"/>
                    <a:pt x="24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3088;p47">
            <a:extLst>
              <a:ext uri="{FF2B5EF4-FFF2-40B4-BE49-F238E27FC236}">
                <a16:creationId xmlns:a16="http://schemas.microsoft.com/office/drawing/2014/main" id="{89FA9AD3-F17B-6922-D947-46B93FFE3CBF}"/>
              </a:ext>
            </a:extLst>
          </p:cNvPr>
          <p:cNvGrpSpPr/>
          <p:nvPr/>
        </p:nvGrpSpPr>
        <p:grpSpPr>
          <a:xfrm>
            <a:off x="11091836" y="1717749"/>
            <a:ext cx="600089" cy="527139"/>
            <a:chOff x="5044550" y="2071650"/>
            <a:chExt cx="351825" cy="368600"/>
          </a:xfrm>
        </p:grpSpPr>
        <p:sp>
          <p:nvSpPr>
            <p:cNvPr id="77" name="Google Shape;3089;p47">
              <a:extLst>
                <a:ext uri="{FF2B5EF4-FFF2-40B4-BE49-F238E27FC236}">
                  <a16:creationId xmlns:a16="http://schemas.microsoft.com/office/drawing/2014/main" id="{13018628-C359-AAC6-691C-230FDD08A5B7}"/>
                </a:ext>
              </a:extLst>
            </p:cNvPr>
            <p:cNvSpPr/>
            <p:nvPr/>
          </p:nvSpPr>
          <p:spPr>
            <a:xfrm>
              <a:off x="5044775" y="2071650"/>
              <a:ext cx="111800" cy="207350"/>
            </a:xfrm>
            <a:custGeom>
              <a:avLst/>
              <a:gdLst/>
              <a:ahLst/>
              <a:cxnLst/>
              <a:rect l="l" t="t" r="r" b="b"/>
              <a:pathLst>
                <a:path w="4472" h="8294" extrusionOk="0">
                  <a:moveTo>
                    <a:pt x="4260" y="0"/>
                  </a:moveTo>
                  <a:cubicBezTo>
                    <a:pt x="4255" y="0"/>
                    <a:pt x="4249" y="0"/>
                    <a:pt x="4244" y="1"/>
                  </a:cubicBezTo>
                  <a:lnTo>
                    <a:pt x="218" y="1"/>
                  </a:lnTo>
                  <a:cubicBezTo>
                    <a:pt x="95" y="1"/>
                    <a:pt x="1" y="95"/>
                    <a:pt x="1" y="218"/>
                  </a:cubicBezTo>
                  <a:lnTo>
                    <a:pt x="1" y="2118"/>
                  </a:lnTo>
                  <a:cubicBezTo>
                    <a:pt x="1" y="2264"/>
                    <a:pt x="110" y="2337"/>
                    <a:pt x="218" y="2337"/>
                  </a:cubicBezTo>
                  <a:cubicBezTo>
                    <a:pt x="327" y="2337"/>
                    <a:pt x="436" y="2264"/>
                    <a:pt x="436" y="2118"/>
                  </a:cubicBezTo>
                  <a:lnTo>
                    <a:pt x="436" y="436"/>
                  </a:lnTo>
                  <a:lnTo>
                    <a:pt x="4027" y="436"/>
                  </a:lnTo>
                  <a:lnTo>
                    <a:pt x="4027" y="8081"/>
                  </a:lnTo>
                  <a:cubicBezTo>
                    <a:pt x="4027" y="8223"/>
                    <a:pt x="4138" y="8294"/>
                    <a:pt x="4249" y="8294"/>
                  </a:cubicBezTo>
                  <a:cubicBezTo>
                    <a:pt x="4360" y="8294"/>
                    <a:pt x="4471" y="8223"/>
                    <a:pt x="4471" y="8081"/>
                  </a:cubicBezTo>
                  <a:lnTo>
                    <a:pt x="4471" y="218"/>
                  </a:lnTo>
                  <a:cubicBezTo>
                    <a:pt x="4471" y="100"/>
                    <a:pt x="4376" y="0"/>
                    <a:pt x="42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090;p47">
              <a:extLst>
                <a:ext uri="{FF2B5EF4-FFF2-40B4-BE49-F238E27FC236}">
                  <a16:creationId xmlns:a16="http://schemas.microsoft.com/office/drawing/2014/main" id="{589A76DC-2441-7197-5DFD-2749AB7C5DC5}"/>
                </a:ext>
              </a:extLst>
            </p:cNvPr>
            <p:cNvSpPr/>
            <p:nvPr/>
          </p:nvSpPr>
          <p:spPr>
            <a:xfrm>
              <a:off x="5044550" y="2137525"/>
              <a:ext cx="65950" cy="302725"/>
            </a:xfrm>
            <a:custGeom>
              <a:avLst/>
              <a:gdLst/>
              <a:ahLst/>
              <a:cxnLst/>
              <a:rect l="l" t="t" r="r" b="b"/>
              <a:pathLst>
                <a:path w="2638" h="12109" extrusionOk="0">
                  <a:moveTo>
                    <a:pt x="223" y="0"/>
                  </a:moveTo>
                  <a:cubicBezTo>
                    <a:pt x="112" y="0"/>
                    <a:pt x="0" y="73"/>
                    <a:pt x="0" y="220"/>
                  </a:cubicBezTo>
                  <a:lnTo>
                    <a:pt x="0" y="11882"/>
                  </a:lnTo>
                  <a:cubicBezTo>
                    <a:pt x="0" y="12005"/>
                    <a:pt x="104" y="12109"/>
                    <a:pt x="218" y="12109"/>
                  </a:cubicBezTo>
                  <a:lnTo>
                    <a:pt x="2344" y="12109"/>
                  </a:lnTo>
                  <a:cubicBezTo>
                    <a:pt x="2637" y="12109"/>
                    <a:pt x="2637" y="11665"/>
                    <a:pt x="2344" y="11665"/>
                  </a:cubicBezTo>
                  <a:lnTo>
                    <a:pt x="445" y="11665"/>
                  </a:lnTo>
                  <a:lnTo>
                    <a:pt x="445" y="220"/>
                  </a:lnTo>
                  <a:cubicBezTo>
                    <a:pt x="445" y="73"/>
                    <a:pt x="334" y="0"/>
                    <a:pt x="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091;p47">
              <a:extLst>
                <a:ext uri="{FF2B5EF4-FFF2-40B4-BE49-F238E27FC236}">
                  <a16:creationId xmlns:a16="http://schemas.microsoft.com/office/drawing/2014/main" id="{2B8D298E-9B57-E1D0-9E4F-5269E6E4449B}"/>
                </a:ext>
              </a:extLst>
            </p:cNvPr>
            <p:cNvSpPr/>
            <p:nvPr/>
          </p:nvSpPr>
          <p:spPr>
            <a:xfrm>
              <a:off x="5164800" y="2190725"/>
              <a:ext cx="69250" cy="91825"/>
            </a:xfrm>
            <a:custGeom>
              <a:avLst/>
              <a:gdLst/>
              <a:ahLst/>
              <a:cxnLst/>
              <a:rect l="l" t="t" r="r" b="b"/>
              <a:pathLst>
                <a:path w="2770" h="3673" extrusionOk="0">
                  <a:moveTo>
                    <a:pt x="2477" y="1"/>
                  </a:moveTo>
                  <a:lnTo>
                    <a:pt x="2477" y="10"/>
                  </a:lnTo>
                  <a:lnTo>
                    <a:pt x="218" y="10"/>
                  </a:lnTo>
                  <a:cubicBezTo>
                    <a:pt x="95" y="10"/>
                    <a:pt x="1" y="105"/>
                    <a:pt x="1" y="228"/>
                  </a:cubicBezTo>
                  <a:lnTo>
                    <a:pt x="1" y="3460"/>
                  </a:lnTo>
                  <a:cubicBezTo>
                    <a:pt x="1" y="3602"/>
                    <a:pt x="110" y="3672"/>
                    <a:pt x="218" y="3672"/>
                  </a:cubicBezTo>
                  <a:cubicBezTo>
                    <a:pt x="327" y="3672"/>
                    <a:pt x="436" y="3602"/>
                    <a:pt x="436" y="3460"/>
                  </a:cubicBezTo>
                  <a:lnTo>
                    <a:pt x="436" y="445"/>
                  </a:lnTo>
                  <a:lnTo>
                    <a:pt x="2477" y="445"/>
                  </a:lnTo>
                  <a:cubicBezTo>
                    <a:pt x="2770" y="445"/>
                    <a:pt x="2770" y="1"/>
                    <a:pt x="24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092;p47">
              <a:extLst>
                <a:ext uri="{FF2B5EF4-FFF2-40B4-BE49-F238E27FC236}">
                  <a16:creationId xmlns:a16="http://schemas.microsoft.com/office/drawing/2014/main" id="{3AE6A3BE-30F8-BF9F-E6C7-751C7896214F}"/>
                </a:ext>
              </a:extLst>
            </p:cNvPr>
            <p:cNvSpPr/>
            <p:nvPr/>
          </p:nvSpPr>
          <p:spPr>
            <a:xfrm>
              <a:off x="5188900" y="2190950"/>
              <a:ext cx="87450" cy="249300"/>
            </a:xfrm>
            <a:custGeom>
              <a:avLst/>
              <a:gdLst/>
              <a:ahLst/>
              <a:cxnLst/>
              <a:rect l="l" t="t" r="r" b="b"/>
              <a:pathLst>
                <a:path w="3498" h="9972" extrusionOk="0">
                  <a:moveTo>
                    <a:pt x="3296" y="1"/>
                  </a:moveTo>
                  <a:cubicBezTo>
                    <a:pt x="3291" y="1"/>
                    <a:pt x="3285" y="1"/>
                    <a:pt x="3280" y="1"/>
                  </a:cubicBezTo>
                  <a:lnTo>
                    <a:pt x="2250" y="1"/>
                  </a:lnTo>
                  <a:cubicBezTo>
                    <a:pt x="1957" y="1"/>
                    <a:pt x="1957" y="436"/>
                    <a:pt x="2250" y="436"/>
                  </a:cubicBezTo>
                  <a:lnTo>
                    <a:pt x="3072" y="436"/>
                  </a:lnTo>
                  <a:lnTo>
                    <a:pt x="3072" y="9528"/>
                  </a:lnTo>
                  <a:lnTo>
                    <a:pt x="294" y="9528"/>
                  </a:lnTo>
                  <a:cubicBezTo>
                    <a:pt x="1" y="9528"/>
                    <a:pt x="1" y="9972"/>
                    <a:pt x="294" y="9972"/>
                  </a:cubicBezTo>
                  <a:lnTo>
                    <a:pt x="3280" y="9972"/>
                  </a:lnTo>
                  <a:cubicBezTo>
                    <a:pt x="3403" y="9972"/>
                    <a:pt x="3498" y="9868"/>
                    <a:pt x="3498" y="9754"/>
                  </a:cubicBezTo>
                  <a:lnTo>
                    <a:pt x="3498" y="219"/>
                  </a:lnTo>
                  <a:cubicBezTo>
                    <a:pt x="3498" y="101"/>
                    <a:pt x="3411" y="1"/>
                    <a:pt x="32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093;p47">
              <a:extLst>
                <a:ext uri="{FF2B5EF4-FFF2-40B4-BE49-F238E27FC236}">
                  <a16:creationId xmlns:a16="http://schemas.microsoft.com/office/drawing/2014/main" id="{BB43AF2E-ECB6-1B4D-6E59-1FDD13D70829}"/>
                </a:ext>
              </a:extLst>
            </p:cNvPr>
            <p:cNvSpPr/>
            <p:nvPr/>
          </p:nvSpPr>
          <p:spPr>
            <a:xfrm>
              <a:off x="5284825" y="2287600"/>
              <a:ext cx="111550" cy="152650"/>
            </a:xfrm>
            <a:custGeom>
              <a:avLst/>
              <a:gdLst/>
              <a:ahLst/>
              <a:cxnLst/>
              <a:rect l="l" t="t" r="r" b="b"/>
              <a:pathLst>
                <a:path w="4462" h="6106" extrusionOk="0">
                  <a:moveTo>
                    <a:pt x="218" y="1"/>
                  </a:moveTo>
                  <a:cubicBezTo>
                    <a:pt x="95" y="1"/>
                    <a:pt x="1" y="105"/>
                    <a:pt x="1" y="227"/>
                  </a:cubicBezTo>
                  <a:lnTo>
                    <a:pt x="1" y="5879"/>
                  </a:lnTo>
                  <a:cubicBezTo>
                    <a:pt x="1" y="6002"/>
                    <a:pt x="95" y="6106"/>
                    <a:pt x="218" y="6106"/>
                  </a:cubicBezTo>
                  <a:lnTo>
                    <a:pt x="4244" y="6106"/>
                  </a:lnTo>
                  <a:cubicBezTo>
                    <a:pt x="4367" y="6106"/>
                    <a:pt x="4461" y="6002"/>
                    <a:pt x="4461" y="5879"/>
                  </a:cubicBezTo>
                  <a:lnTo>
                    <a:pt x="4461" y="3932"/>
                  </a:lnTo>
                  <a:cubicBezTo>
                    <a:pt x="4461" y="3786"/>
                    <a:pt x="4353" y="3712"/>
                    <a:pt x="4244" y="3712"/>
                  </a:cubicBezTo>
                  <a:cubicBezTo>
                    <a:pt x="4135" y="3712"/>
                    <a:pt x="4027" y="3786"/>
                    <a:pt x="4027" y="3932"/>
                  </a:cubicBezTo>
                  <a:lnTo>
                    <a:pt x="4027" y="5662"/>
                  </a:lnTo>
                  <a:lnTo>
                    <a:pt x="436" y="5662"/>
                  </a:lnTo>
                  <a:lnTo>
                    <a:pt x="436" y="445"/>
                  </a:lnTo>
                  <a:lnTo>
                    <a:pt x="4027" y="445"/>
                  </a:lnTo>
                  <a:lnTo>
                    <a:pt x="4027" y="3204"/>
                  </a:lnTo>
                  <a:cubicBezTo>
                    <a:pt x="4027" y="3327"/>
                    <a:pt x="4121" y="3422"/>
                    <a:pt x="4244" y="3422"/>
                  </a:cubicBezTo>
                  <a:cubicBezTo>
                    <a:pt x="4367" y="3422"/>
                    <a:pt x="4461" y="3327"/>
                    <a:pt x="4461" y="3204"/>
                  </a:cubicBezTo>
                  <a:lnTo>
                    <a:pt x="4461" y="227"/>
                  </a:lnTo>
                  <a:cubicBezTo>
                    <a:pt x="4461" y="105"/>
                    <a:pt x="4367" y="1"/>
                    <a:pt x="42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094;p47">
              <a:extLst>
                <a:ext uri="{FF2B5EF4-FFF2-40B4-BE49-F238E27FC236}">
                  <a16:creationId xmlns:a16="http://schemas.microsoft.com/office/drawing/2014/main" id="{3E3C7948-B662-9EE7-43F9-E4C75691CF05}"/>
                </a:ext>
              </a:extLst>
            </p:cNvPr>
            <p:cNvSpPr/>
            <p:nvPr/>
          </p:nvSpPr>
          <p:spPr>
            <a:xfrm>
              <a:off x="5121800" y="2310225"/>
              <a:ext cx="58150" cy="105750"/>
            </a:xfrm>
            <a:custGeom>
              <a:avLst/>
              <a:gdLst/>
              <a:ahLst/>
              <a:cxnLst/>
              <a:rect l="l" t="t" r="r" b="b"/>
              <a:pathLst>
                <a:path w="2326" h="4230" extrusionOk="0">
                  <a:moveTo>
                    <a:pt x="946" y="778"/>
                  </a:moveTo>
                  <a:lnTo>
                    <a:pt x="946" y="1865"/>
                  </a:lnTo>
                  <a:cubicBezTo>
                    <a:pt x="832" y="1836"/>
                    <a:pt x="729" y="1789"/>
                    <a:pt x="634" y="1713"/>
                  </a:cubicBezTo>
                  <a:cubicBezTo>
                    <a:pt x="369" y="1524"/>
                    <a:pt x="369" y="1128"/>
                    <a:pt x="634" y="939"/>
                  </a:cubicBezTo>
                  <a:cubicBezTo>
                    <a:pt x="729" y="863"/>
                    <a:pt x="832" y="806"/>
                    <a:pt x="946" y="778"/>
                  </a:cubicBezTo>
                  <a:close/>
                  <a:moveTo>
                    <a:pt x="1381" y="2356"/>
                  </a:moveTo>
                  <a:cubicBezTo>
                    <a:pt x="1494" y="2375"/>
                    <a:pt x="1598" y="2432"/>
                    <a:pt x="1693" y="2507"/>
                  </a:cubicBezTo>
                  <a:cubicBezTo>
                    <a:pt x="1957" y="2696"/>
                    <a:pt x="1957" y="3093"/>
                    <a:pt x="1693" y="3282"/>
                  </a:cubicBezTo>
                  <a:cubicBezTo>
                    <a:pt x="1598" y="3358"/>
                    <a:pt x="1494" y="3415"/>
                    <a:pt x="1381" y="3443"/>
                  </a:cubicBezTo>
                  <a:lnTo>
                    <a:pt x="1381" y="2356"/>
                  </a:lnTo>
                  <a:close/>
                  <a:moveTo>
                    <a:pt x="1163" y="1"/>
                  </a:moveTo>
                  <a:cubicBezTo>
                    <a:pt x="1055" y="1"/>
                    <a:pt x="946" y="74"/>
                    <a:pt x="946" y="220"/>
                  </a:cubicBezTo>
                  <a:lnTo>
                    <a:pt x="946" y="334"/>
                  </a:lnTo>
                  <a:cubicBezTo>
                    <a:pt x="407" y="428"/>
                    <a:pt x="1" y="835"/>
                    <a:pt x="1" y="1326"/>
                  </a:cubicBezTo>
                  <a:cubicBezTo>
                    <a:pt x="1" y="1817"/>
                    <a:pt x="407" y="2224"/>
                    <a:pt x="946" y="2318"/>
                  </a:cubicBezTo>
                  <a:lnTo>
                    <a:pt x="946" y="3443"/>
                  </a:lnTo>
                  <a:cubicBezTo>
                    <a:pt x="832" y="3415"/>
                    <a:pt x="729" y="3367"/>
                    <a:pt x="634" y="3292"/>
                  </a:cubicBezTo>
                  <a:cubicBezTo>
                    <a:pt x="511" y="3197"/>
                    <a:pt x="445" y="3055"/>
                    <a:pt x="436" y="2904"/>
                  </a:cubicBezTo>
                  <a:cubicBezTo>
                    <a:pt x="436" y="2758"/>
                    <a:pt x="327" y="2685"/>
                    <a:pt x="218" y="2685"/>
                  </a:cubicBezTo>
                  <a:cubicBezTo>
                    <a:pt x="110" y="2685"/>
                    <a:pt x="1" y="2758"/>
                    <a:pt x="1" y="2904"/>
                  </a:cubicBezTo>
                  <a:cubicBezTo>
                    <a:pt x="1" y="3386"/>
                    <a:pt x="407" y="3802"/>
                    <a:pt x="946" y="3887"/>
                  </a:cubicBezTo>
                  <a:lnTo>
                    <a:pt x="946" y="4010"/>
                  </a:lnTo>
                  <a:cubicBezTo>
                    <a:pt x="946" y="4156"/>
                    <a:pt x="1055" y="4230"/>
                    <a:pt x="1163" y="4230"/>
                  </a:cubicBezTo>
                  <a:cubicBezTo>
                    <a:pt x="1272" y="4230"/>
                    <a:pt x="1381" y="4156"/>
                    <a:pt x="1381" y="4010"/>
                  </a:cubicBezTo>
                  <a:lnTo>
                    <a:pt x="1381" y="3887"/>
                  </a:lnTo>
                  <a:cubicBezTo>
                    <a:pt x="1919" y="3802"/>
                    <a:pt x="2326" y="3386"/>
                    <a:pt x="2326" y="2904"/>
                  </a:cubicBezTo>
                  <a:cubicBezTo>
                    <a:pt x="2326" y="2413"/>
                    <a:pt x="1919" y="1997"/>
                    <a:pt x="1381" y="1912"/>
                  </a:cubicBezTo>
                  <a:lnTo>
                    <a:pt x="1381" y="778"/>
                  </a:lnTo>
                  <a:cubicBezTo>
                    <a:pt x="1494" y="806"/>
                    <a:pt x="1598" y="863"/>
                    <a:pt x="1693" y="939"/>
                  </a:cubicBezTo>
                  <a:cubicBezTo>
                    <a:pt x="1815" y="1033"/>
                    <a:pt x="1882" y="1175"/>
                    <a:pt x="1891" y="1326"/>
                  </a:cubicBezTo>
                  <a:cubicBezTo>
                    <a:pt x="1891" y="1472"/>
                    <a:pt x="2000" y="1546"/>
                    <a:pt x="2108" y="1546"/>
                  </a:cubicBezTo>
                  <a:cubicBezTo>
                    <a:pt x="2217" y="1546"/>
                    <a:pt x="2326" y="1472"/>
                    <a:pt x="2326" y="1326"/>
                  </a:cubicBezTo>
                  <a:cubicBezTo>
                    <a:pt x="2326" y="835"/>
                    <a:pt x="1919" y="428"/>
                    <a:pt x="1381" y="334"/>
                  </a:cubicBezTo>
                  <a:lnTo>
                    <a:pt x="1381" y="220"/>
                  </a:lnTo>
                  <a:cubicBezTo>
                    <a:pt x="1381" y="74"/>
                    <a:pt x="1272" y="1"/>
                    <a:pt x="11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095;p47">
              <a:extLst>
                <a:ext uri="{FF2B5EF4-FFF2-40B4-BE49-F238E27FC236}">
                  <a16:creationId xmlns:a16="http://schemas.microsoft.com/office/drawing/2014/main" id="{FA9A38BC-673B-7A84-4549-ED7D2F2500E6}"/>
                </a:ext>
              </a:extLst>
            </p:cNvPr>
            <p:cNvSpPr/>
            <p:nvPr/>
          </p:nvSpPr>
          <p:spPr>
            <a:xfrm>
              <a:off x="5047850" y="2285950"/>
              <a:ext cx="180075" cy="154175"/>
            </a:xfrm>
            <a:custGeom>
              <a:avLst/>
              <a:gdLst/>
              <a:ahLst/>
              <a:cxnLst/>
              <a:rect l="l" t="t" r="r" b="b"/>
              <a:pathLst>
                <a:path w="7203" h="6167" extrusionOk="0">
                  <a:moveTo>
                    <a:pt x="4098" y="432"/>
                  </a:moveTo>
                  <a:cubicBezTo>
                    <a:pt x="5459" y="432"/>
                    <a:pt x="6767" y="1488"/>
                    <a:pt x="6767" y="3081"/>
                  </a:cubicBezTo>
                  <a:cubicBezTo>
                    <a:pt x="6767" y="4546"/>
                    <a:pt x="5577" y="5728"/>
                    <a:pt x="4121" y="5728"/>
                  </a:cubicBezTo>
                  <a:cubicBezTo>
                    <a:pt x="1768" y="5728"/>
                    <a:pt x="587" y="2883"/>
                    <a:pt x="2250" y="1210"/>
                  </a:cubicBezTo>
                  <a:cubicBezTo>
                    <a:pt x="2787" y="673"/>
                    <a:pt x="3449" y="432"/>
                    <a:pt x="4098" y="432"/>
                  </a:cubicBezTo>
                  <a:close/>
                  <a:moveTo>
                    <a:pt x="4121" y="0"/>
                  </a:moveTo>
                  <a:cubicBezTo>
                    <a:pt x="1371" y="0"/>
                    <a:pt x="1" y="3318"/>
                    <a:pt x="1938" y="5264"/>
                  </a:cubicBezTo>
                  <a:cubicBezTo>
                    <a:pt x="2534" y="5854"/>
                    <a:pt x="3325" y="6167"/>
                    <a:pt x="4129" y="6167"/>
                  </a:cubicBezTo>
                  <a:cubicBezTo>
                    <a:pt x="4524" y="6167"/>
                    <a:pt x="4923" y="6091"/>
                    <a:pt x="5303" y="5935"/>
                  </a:cubicBezTo>
                  <a:cubicBezTo>
                    <a:pt x="6456" y="5453"/>
                    <a:pt x="7202" y="4329"/>
                    <a:pt x="7202" y="3081"/>
                  </a:cubicBezTo>
                  <a:cubicBezTo>
                    <a:pt x="7202" y="1380"/>
                    <a:pt x="5822" y="0"/>
                    <a:pt x="4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3ECF8AA8-EB97-F198-5F61-F5FA5ECC860B}"/>
              </a:ext>
            </a:extLst>
          </p:cNvPr>
          <p:cNvCxnSpPr/>
          <p:nvPr/>
        </p:nvCxnSpPr>
        <p:spPr>
          <a:xfrm>
            <a:off x="6248400" y="1480656"/>
            <a:ext cx="0" cy="4267200"/>
          </a:xfrm>
          <a:prstGeom prst="line">
            <a:avLst/>
          </a:prstGeom>
          <a:ln w="28575">
            <a:solidFill>
              <a:srgbClr val="44536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5" name="표 9">
            <a:extLst>
              <a:ext uri="{FF2B5EF4-FFF2-40B4-BE49-F238E27FC236}">
                <a16:creationId xmlns:a16="http://schemas.microsoft.com/office/drawing/2014/main" id="{AAC26C9D-5ED1-AC67-1E75-4E7D0276F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980881"/>
              </p:ext>
            </p:extLst>
          </p:nvPr>
        </p:nvGraphicFramePr>
        <p:xfrm>
          <a:off x="420181" y="1614373"/>
          <a:ext cx="5573269" cy="40741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15285">
                  <a:extLst>
                    <a:ext uri="{9D8B030D-6E8A-4147-A177-3AD203B41FA5}">
                      <a16:colId xmlns:a16="http://schemas.microsoft.com/office/drawing/2014/main" val="3260740111"/>
                    </a:ext>
                  </a:extLst>
                </a:gridCol>
                <a:gridCol w="2380608">
                  <a:extLst>
                    <a:ext uri="{9D8B030D-6E8A-4147-A177-3AD203B41FA5}">
                      <a16:colId xmlns:a16="http://schemas.microsoft.com/office/drawing/2014/main" val="231100573"/>
                    </a:ext>
                  </a:extLst>
                </a:gridCol>
                <a:gridCol w="2777376">
                  <a:extLst>
                    <a:ext uri="{9D8B030D-6E8A-4147-A177-3AD203B41FA5}">
                      <a16:colId xmlns:a16="http://schemas.microsoft.com/office/drawing/2014/main" val="275729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변수명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설명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118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RATE_TOBLZ_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직업군 별 비율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0686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>
                          <a:latin typeface="+mn-ea"/>
                          <a:ea typeface="+mn-ea"/>
                        </a:rPr>
                        <a:t>_OWNR_NOPE</a:t>
                      </a:r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차 보유자 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5553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HOUSE_OWRN_NOPE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/>
                        <a:t>주택 보유자 수</a:t>
                      </a:r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11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2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89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6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13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8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93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9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586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10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highlight>
                          <a:srgbClr val="FFFF00"/>
                        </a:highlight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554439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82E0330E-79F3-DC42-4016-970D06925722}"/>
              </a:ext>
            </a:extLst>
          </p:cNvPr>
          <p:cNvSpPr txBox="1"/>
          <p:nvPr/>
        </p:nvSpPr>
        <p:spPr>
          <a:xfrm>
            <a:off x="332230" y="1120255"/>
            <a:ext cx="347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/>
              <a:t>충남</a:t>
            </a:r>
            <a:r>
              <a:rPr lang="en-US" altLang="ko-KR" b="1"/>
              <a:t>KBC</a:t>
            </a:r>
            <a:r>
              <a:rPr lang="ko-KR" altLang="en-US" b="1"/>
              <a:t> 주요 데이터 속성</a:t>
            </a:r>
          </a:p>
        </p:txBody>
      </p:sp>
      <p:sp>
        <p:nvSpPr>
          <p:cNvPr id="89" name="object 2">
            <a:extLst>
              <a:ext uri="{FF2B5EF4-FFF2-40B4-BE49-F238E27FC236}">
                <a16:creationId xmlns:a16="http://schemas.microsoft.com/office/drawing/2014/main" id="{24F5827C-7C54-68EE-225C-7A398869C229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39075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 u="heavy">
                <a:solidFill>
                  <a:srgbClr val="5B9BD4"/>
                </a:solidFill>
                <a:latin typeface="맑은 고딕"/>
                <a:ea typeface="+mj-ea"/>
                <a:cs typeface="맑은 고딕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u="none" kern="0" spc="-10">
                <a:solidFill>
                  <a:srgbClr val="000000"/>
                </a:solidFill>
              </a:rPr>
              <a:t>01-2.</a:t>
            </a:r>
            <a:r>
              <a:rPr lang="ko-KR" altLang="en-US" sz="3200" b="1" u="none" kern="0" spc="-10">
                <a:solidFill>
                  <a:srgbClr val="000000"/>
                </a:solidFill>
              </a:rPr>
              <a:t> 데이터 설명</a:t>
            </a:r>
            <a:endParaRPr lang="ko-KR" altLang="en-US" sz="3200" b="1" kern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B6A3D-B708-01EE-0559-EFE2E346E415}"/>
              </a:ext>
            </a:extLst>
          </p:cNvPr>
          <p:cNvSpPr txBox="1"/>
          <p:nvPr/>
        </p:nvSpPr>
        <p:spPr>
          <a:xfrm>
            <a:off x="6556283" y="1100590"/>
            <a:ext cx="18238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600" b="1"/>
              <a:t>직업군 별 비율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589FA-46EA-1CBF-84A6-F25C825C876F}"/>
              </a:ext>
            </a:extLst>
          </p:cNvPr>
          <p:cNvSpPr txBox="1"/>
          <p:nvPr/>
        </p:nvSpPr>
        <p:spPr>
          <a:xfrm>
            <a:off x="6511022" y="2431791"/>
            <a:ext cx="20089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600" b="1"/>
              <a:t>주택 보유자 수</a:t>
            </a:r>
            <a:endParaRPr lang="ko-KR" altLang="en-US" sz="1600" b="1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281F24-A99E-7367-1CBA-4060C37029E5}"/>
              </a:ext>
            </a:extLst>
          </p:cNvPr>
          <p:cNvSpPr txBox="1"/>
          <p:nvPr/>
        </p:nvSpPr>
        <p:spPr>
          <a:xfrm>
            <a:off x="6556283" y="1754633"/>
            <a:ext cx="18890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ko-KR" altLang="en-US" sz="1600" b="1"/>
              <a:t>차 보유자 수</a:t>
            </a:r>
          </a:p>
        </p:txBody>
      </p:sp>
    </p:spTree>
    <p:extLst>
      <p:ext uri="{BB962C8B-B14F-4D97-AF65-F5344CB8AC3E}">
        <p14:creationId xmlns:p14="http://schemas.microsoft.com/office/powerpoint/2010/main" val="421323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62" y="228600"/>
            <a:ext cx="39075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200" b="1" u="none" spc="-10">
                <a:solidFill>
                  <a:srgbClr val="000000"/>
                </a:solidFill>
              </a:rPr>
              <a:t>01-2.</a:t>
            </a:r>
            <a:r>
              <a:rPr lang="ko-KR" altLang="en-US" sz="3200" b="1" u="none" spc="-10">
                <a:solidFill>
                  <a:srgbClr val="000000"/>
                </a:solidFill>
              </a:rPr>
              <a:t> 데이터 설명</a:t>
            </a:r>
            <a:endParaRPr sz="3200" b="1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48998-99BE-C792-75F6-2B10F3E9DD56}"/>
              </a:ext>
            </a:extLst>
          </p:cNvPr>
          <p:cNvSpPr txBox="1"/>
          <p:nvPr/>
        </p:nvSpPr>
        <p:spPr>
          <a:xfrm>
            <a:off x="152400" y="6438900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* 2016</a:t>
            </a:r>
            <a:r>
              <a:rPr lang="ko-KR" altLang="en-US" sz="1400"/>
              <a:t>년</a:t>
            </a:r>
            <a:r>
              <a:rPr lang="en-US" altLang="ko-KR" sz="1400"/>
              <a:t>~2023</a:t>
            </a:r>
            <a:r>
              <a:rPr lang="ko-KR" altLang="en-US" sz="1400"/>
              <a:t>년 충남</a:t>
            </a:r>
            <a:r>
              <a:rPr lang="en-US" altLang="ko-KR" sz="1400"/>
              <a:t>KBC info</a:t>
            </a:r>
            <a:r>
              <a:rPr lang="ko-KR" altLang="en-US" sz="1400"/>
              <a:t> </a:t>
            </a:r>
            <a:r>
              <a:rPr lang="en-US" altLang="ko-KR" sz="1400"/>
              <a:t>Data (</a:t>
            </a:r>
            <a:r>
              <a:rPr lang="ko-KR" altLang="en-US" sz="1400"/>
              <a:t>행정동코드</a:t>
            </a:r>
            <a:r>
              <a:rPr lang="en-US" altLang="ko-KR" sz="1400"/>
              <a:t>) </a:t>
            </a:r>
            <a:r>
              <a:rPr lang="ko-KR" altLang="en-US" sz="1400"/>
              <a:t>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9C0B1-34D9-0E0F-513B-CD31F026D340}"/>
              </a:ext>
            </a:extLst>
          </p:cNvPr>
          <p:cNvSpPr txBox="1"/>
          <p:nvPr/>
        </p:nvSpPr>
        <p:spPr>
          <a:xfrm>
            <a:off x="332230" y="1120255"/>
            <a:ext cx="3477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②  </a:t>
            </a:r>
            <a:r>
              <a:rPr lang="ko-KR" altLang="en-US" b="1"/>
              <a:t>데이터 전처리</a:t>
            </a:r>
          </a:p>
        </p:txBody>
      </p:sp>
      <p:sp>
        <p:nvSpPr>
          <p:cNvPr id="15" name="Google Shape;2439;p41">
            <a:extLst>
              <a:ext uri="{FF2B5EF4-FFF2-40B4-BE49-F238E27FC236}">
                <a16:creationId xmlns:a16="http://schemas.microsoft.com/office/drawing/2014/main" id="{2B37BBB2-0FAE-0A52-0501-1F8636DBE886}"/>
              </a:ext>
            </a:extLst>
          </p:cNvPr>
          <p:cNvSpPr/>
          <p:nvPr/>
        </p:nvSpPr>
        <p:spPr>
          <a:xfrm>
            <a:off x="541249" y="2667000"/>
            <a:ext cx="3380226" cy="3420137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440;p41">
            <a:extLst>
              <a:ext uri="{FF2B5EF4-FFF2-40B4-BE49-F238E27FC236}">
                <a16:creationId xmlns:a16="http://schemas.microsoft.com/office/drawing/2014/main" id="{7EC654B2-3703-B89E-9AB4-94FCC03D19FA}"/>
              </a:ext>
            </a:extLst>
          </p:cNvPr>
          <p:cNvSpPr/>
          <p:nvPr/>
        </p:nvSpPr>
        <p:spPr>
          <a:xfrm>
            <a:off x="693646" y="2575702"/>
            <a:ext cx="3306646" cy="3337886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2444;p41">
            <a:extLst>
              <a:ext uri="{FF2B5EF4-FFF2-40B4-BE49-F238E27FC236}">
                <a16:creationId xmlns:a16="http://schemas.microsoft.com/office/drawing/2014/main" id="{49DA3E14-A464-2EA9-5DE5-EF9C697A5FB0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346969" y="2155206"/>
            <a:ext cx="0" cy="420496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225D25-62F9-C463-E01D-81ED550EFE7B}"/>
              </a:ext>
            </a:extLst>
          </p:cNvPr>
          <p:cNvSpPr txBox="1"/>
          <p:nvPr/>
        </p:nvSpPr>
        <p:spPr>
          <a:xfrm>
            <a:off x="1044064" y="1620767"/>
            <a:ext cx="265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kern="0">
                <a:solidFill>
                  <a:srgbClr val="434343"/>
                </a:solidFill>
              </a:rPr>
              <a:t> </a:t>
            </a:r>
            <a:r>
              <a:rPr lang="ko-KR" altLang="en-US" sz="1800" b="1" kern="0">
                <a:solidFill>
                  <a:srgbClr val="434343"/>
                </a:solidFill>
              </a:rPr>
              <a:t>충남</a:t>
            </a:r>
            <a:r>
              <a:rPr lang="en-US" altLang="ko-KR" b="1" kern="0">
                <a:solidFill>
                  <a:srgbClr val="434343"/>
                </a:solidFill>
              </a:rPr>
              <a:t> </a:t>
            </a:r>
            <a:r>
              <a:rPr lang="ko-KR" altLang="en-US" sz="1800" b="1" kern="0">
                <a:solidFill>
                  <a:srgbClr val="434343"/>
                </a:solidFill>
              </a:rPr>
              <a:t>데이터만 </a:t>
            </a:r>
            <a:endParaRPr lang="en-US" altLang="ko-KR" sz="1800" b="1" kern="0">
              <a:solidFill>
                <a:srgbClr val="434343"/>
              </a:solidFill>
            </a:endParaRPr>
          </a:p>
          <a:p>
            <a:pPr algn="ctr"/>
            <a:r>
              <a:rPr lang="ko-KR" altLang="en-US" sz="1800" b="1" kern="0">
                <a:solidFill>
                  <a:srgbClr val="434343"/>
                </a:solidFill>
              </a:rPr>
              <a:t>추출</a:t>
            </a:r>
            <a:endParaRPr lang="en-US" altLang="ko-KR" sz="1800" b="1" kern="0">
              <a:solidFill>
                <a:srgbClr val="434343"/>
              </a:solidFill>
            </a:endParaRPr>
          </a:p>
          <a:p>
            <a:endParaRPr lang="ko-KR" altLang="en-US"/>
          </a:p>
        </p:txBody>
      </p:sp>
      <p:sp>
        <p:nvSpPr>
          <p:cNvPr id="35" name="Google Shape;2439;p41">
            <a:extLst>
              <a:ext uri="{FF2B5EF4-FFF2-40B4-BE49-F238E27FC236}">
                <a16:creationId xmlns:a16="http://schemas.microsoft.com/office/drawing/2014/main" id="{0B640DAE-97B3-395E-6620-665246492027}"/>
              </a:ext>
            </a:extLst>
          </p:cNvPr>
          <p:cNvSpPr/>
          <p:nvPr/>
        </p:nvSpPr>
        <p:spPr>
          <a:xfrm>
            <a:off x="4389714" y="2635395"/>
            <a:ext cx="3380226" cy="3420137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40;p41">
            <a:extLst>
              <a:ext uri="{FF2B5EF4-FFF2-40B4-BE49-F238E27FC236}">
                <a16:creationId xmlns:a16="http://schemas.microsoft.com/office/drawing/2014/main" id="{0786E94D-0763-E83C-1287-4223512C9C3F}"/>
              </a:ext>
            </a:extLst>
          </p:cNvPr>
          <p:cNvSpPr/>
          <p:nvPr/>
        </p:nvSpPr>
        <p:spPr>
          <a:xfrm>
            <a:off x="4542111" y="2544097"/>
            <a:ext cx="3306646" cy="3337886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2444;p41">
            <a:extLst>
              <a:ext uri="{FF2B5EF4-FFF2-40B4-BE49-F238E27FC236}">
                <a16:creationId xmlns:a16="http://schemas.microsoft.com/office/drawing/2014/main" id="{CC746AC7-1C81-1914-E8E1-1E4DEB4B409B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195434" y="2123601"/>
            <a:ext cx="0" cy="420496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4D168E-470F-86C1-05A7-EFCB4BE89F0D}"/>
              </a:ext>
            </a:extLst>
          </p:cNvPr>
          <p:cNvSpPr txBox="1"/>
          <p:nvPr/>
        </p:nvSpPr>
        <p:spPr>
          <a:xfrm>
            <a:off x="4867536" y="1778295"/>
            <a:ext cx="265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kern="0">
                <a:solidFill>
                  <a:srgbClr val="434343"/>
                </a:solidFill>
              </a:rPr>
              <a:t> </a:t>
            </a:r>
            <a:r>
              <a:rPr lang="ko-KR" altLang="en-US" sz="1800" b="1" kern="0">
                <a:solidFill>
                  <a:srgbClr val="434343"/>
                </a:solidFill>
              </a:rPr>
              <a:t>연령대 전처리</a:t>
            </a:r>
            <a:endParaRPr lang="en-US" altLang="ko-KR" sz="1800" b="1" kern="0">
              <a:solidFill>
                <a:srgbClr val="434343"/>
              </a:solidFill>
            </a:endParaRPr>
          </a:p>
        </p:txBody>
      </p:sp>
      <p:sp>
        <p:nvSpPr>
          <p:cNvPr id="39" name="Google Shape;2439;p41">
            <a:extLst>
              <a:ext uri="{FF2B5EF4-FFF2-40B4-BE49-F238E27FC236}">
                <a16:creationId xmlns:a16="http://schemas.microsoft.com/office/drawing/2014/main" id="{867F2C53-21A5-86B0-57A5-E27D2672F8E1}"/>
              </a:ext>
            </a:extLst>
          </p:cNvPr>
          <p:cNvSpPr/>
          <p:nvPr/>
        </p:nvSpPr>
        <p:spPr>
          <a:xfrm>
            <a:off x="8229600" y="2667000"/>
            <a:ext cx="3380226" cy="3420137"/>
          </a:xfrm>
          <a:prstGeom prst="roundRect">
            <a:avLst>
              <a:gd name="adj" fmla="val 431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440;p41">
            <a:extLst>
              <a:ext uri="{FF2B5EF4-FFF2-40B4-BE49-F238E27FC236}">
                <a16:creationId xmlns:a16="http://schemas.microsoft.com/office/drawing/2014/main" id="{7EB22553-5661-931A-2B25-F08269B95749}"/>
              </a:ext>
            </a:extLst>
          </p:cNvPr>
          <p:cNvSpPr/>
          <p:nvPr/>
        </p:nvSpPr>
        <p:spPr>
          <a:xfrm>
            <a:off x="8381997" y="2575702"/>
            <a:ext cx="3306646" cy="3337886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2444;p41">
            <a:extLst>
              <a:ext uri="{FF2B5EF4-FFF2-40B4-BE49-F238E27FC236}">
                <a16:creationId xmlns:a16="http://schemas.microsoft.com/office/drawing/2014/main" id="{CB571E07-7F73-E8CD-76D3-AD97F80B954B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10035320" y="2155206"/>
            <a:ext cx="0" cy="420496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6384ED4-1B93-ECB6-03FB-CA68C9D0F21C}"/>
              </a:ext>
            </a:extLst>
          </p:cNvPr>
          <p:cNvSpPr txBox="1"/>
          <p:nvPr/>
        </p:nvSpPr>
        <p:spPr>
          <a:xfrm>
            <a:off x="8681176" y="1785874"/>
            <a:ext cx="265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kern="0">
                <a:solidFill>
                  <a:srgbClr val="434343"/>
                </a:solidFill>
              </a:rPr>
              <a:t>결측치 처리</a:t>
            </a:r>
            <a:endParaRPr lang="en-US" altLang="ko-KR" sz="1800" b="1" kern="0">
              <a:solidFill>
                <a:srgbClr val="434343"/>
              </a:solidFill>
            </a:endParaRPr>
          </a:p>
        </p:txBody>
      </p:sp>
      <p:pic>
        <p:nvPicPr>
          <p:cNvPr id="509" name="그림 508">
            <a:extLst>
              <a:ext uri="{FF2B5EF4-FFF2-40B4-BE49-F238E27FC236}">
                <a16:creationId xmlns:a16="http://schemas.microsoft.com/office/drawing/2014/main" id="{9B73A559-25D2-640E-4623-C34EF66B3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68" b="15119"/>
          <a:stretch/>
        </p:blipFill>
        <p:spPr>
          <a:xfrm>
            <a:off x="438980" y="2259880"/>
            <a:ext cx="1221194" cy="1112577"/>
          </a:xfrm>
          <a:prstGeom prst="rect">
            <a:avLst/>
          </a:prstGeom>
        </p:spPr>
      </p:pic>
      <p:pic>
        <p:nvPicPr>
          <p:cNvPr id="717" name="그림 716">
            <a:extLst>
              <a:ext uri="{FF2B5EF4-FFF2-40B4-BE49-F238E27FC236}">
                <a16:creationId xmlns:a16="http://schemas.microsoft.com/office/drawing/2014/main" id="{9D5522ED-9B75-C7E5-3E1E-3821E7910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32" b="-2321"/>
          <a:stretch/>
        </p:blipFill>
        <p:spPr>
          <a:xfrm>
            <a:off x="10945749" y="4844251"/>
            <a:ext cx="1022328" cy="13411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115311"/>
            <a:ext cx="12192000" cy="1932939"/>
          </a:xfrm>
          <a:custGeom>
            <a:avLst/>
            <a:gdLst/>
            <a:ahLst/>
            <a:cxnLst/>
            <a:rect l="l" t="t" r="r" b="b"/>
            <a:pathLst>
              <a:path w="12192000" h="1932939">
                <a:moveTo>
                  <a:pt x="12192000" y="0"/>
                </a:moveTo>
                <a:lnTo>
                  <a:pt x="0" y="0"/>
                </a:lnTo>
                <a:lnTo>
                  <a:pt x="0" y="1932432"/>
                </a:lnTo>
                <a:lnTo>
                  <a:pt x="12192000" y="1932432"/>
                </a:lnTo>
                <a:lnTo>
                  <a:pt x="1219200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DE9A9-3677-1BE4-A26D-6F00ECB99AD0}"/>
              </a:ext>
            </a:extLst>
          </p:cNvPr>
          <p:cNvSpPr txBox="1"/>
          <p:nvPr/>
        </p:nvSpPr>
        <p:spPr>
          <a:xfrm>
            <a:off x="228600" y="2789392"/>
            <a:ext cx="6743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/>
              <a:t>02. </a:t>
            </a:r>
            <a:r>
              <a:rPr lang="ko-KR" altLang="en-US" sz="3200" b="1"/>
              <a:t>데이터 분석</a:t>
            </a:r>
          </a:p>
        </p:txBody>
      </p:sp>
      <p:grpSp>
        <p:nvGrpSpPr>
          <p:cNvPr id="4" name="Google Shape;840;p34">
            <a:extLst>
              <a:ext uri="{FF2B5EF4-FFF2-40B4-BE49-F238E27FC236}">
                <a16:creationId xmlns:a16="http://schemas.microsoft.com/office/drawing/2014/main" id="{D9B551B3-24BB-3F89-FB5A-55A2131D4033}"/>
              </a:ext>
            </a:extLst>
          </p:cNvPr>
          <p:cNvGrpSpPr/>
          <p:nvPr/>
        </p:nvGrpSpPr>
        <p:grpSpPr>
          <a:xfrm>
            <a:off x="7151415" y="2209800"/>
            <a:ext cx="5045501" cy="4267484"/>
            <a:chOff x="4089562" y="596016"/>
            <a:chExt cx="5045501" cy="4267484"/>
          </a:xfrm>
        </p:grpSpPr>
        <p:grpSp>
          <p:nvGrpSpPr>
            <p:cNvPr id="5" name="Google Shape;841;p34">
              <a:extLst>
                <a:ext uri="{FF2B5EF4-FFF2-40B4-BE49-F238E27FC236}">
                  <a16:creationId xmlns:a16="http://schemas.microsoft.com/office/drawing/2014/main" id="{C627D223-2C8D-D007-4D41-4A949869E631}"/>
                </a:ext>
              </a:extLst>
            </p:cNvPr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195" name="Google Shape;842;p34">
                <a:extLst>
                  <a:ext uri="{FF2B5EF4-FFF2-40B4-BE49-F238E27FC236}">
                    <a16:creationId xmlns:a16="http://schemas.microsoft.com/office/drawing/2014/main" id="{39FE461C-8611-09C8-A88E-E2FA7BAD974C}"/>
                  </a:ext>
                </a:extLst>
              </p:cNvPr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843;p34">
                <a:extLst>
                  <a:ext uri="{FF2B5EF4-FFF2-40B4-BE49-F238E27FC236}">
                    <a16:creationId xmlns:a16="http://schemas.microsoft.com/office/drawing/2014/main" id="{208DBFBA-C99E-8B2A-E3F7-D3731FB76FBE}"/>
                  </a:ext>
                </a:extLst>
              </p:cNvPr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844;p34">
                <a:extLst>
                  <a:ext uri="{FF2B5EF4-FFF2-40B4-BE49-F238E27FC236}">
                    <a16:creationId xmlns:a16="http://schemas.microsoft.com/office/drawing/2014/main" id="{1CE31021-0A2E-4698-16C5-6370E6DEFADD}"/>
                  </a:ext>
                </a:extLst>
              </p:cNvPr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845;p34">
                <a:extLst>
                  <a:ext uri="{FF2B5EF4-FFF2-40B4-BE49-F238E27FC236}">
                    <a16:creationId xmlns:a16="http://schemas.microsoft.com/office/drawing/2014/main" id="{95C526BC-12FE-8602-7EF2-9F1EBEB7844D}"/>
                  </a:ext>
                </a:extLst>
              </p:cNvPr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846;p34">
              <a:extLst>
                <a:ext uri="{FF2B5EF4-FFF2-40B4-BE49-F238E27FC236}">
                  <a16:creationId xmlns:a16="http://schemas.microsoft.com/office/drawing/2014/main" id="{47D93721-317A-B0DA-F8DC-D0E3CE892B8C}"/>
                </a:ext>
              </a:extLst>
            </p:cNvPr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191" name="Google Shape;847;p34">
                <a:extLst>
                  <a:ext uri="{FF2B5EF4-FFF2-40B4-BE49-F238E27FC236}">
                    <a16:creationId xmlns:a16="http://schemas.microsoft.com/office/drawing/2014/main" id="{4A6219F1-0466-9053-7D4F-BA36487D0FCF}"/>
                  </a:ext>
                </a:extLst>
              </p:cNvPr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848;p34">
                <a:extLst>
                  <a:ext uri="{FF2B5EF4-FFF2-40B4-BE49-F238E27FC236}">
                    <a16:creationId xmlns:a16="http://schemas.microsoft.com/office/drawing/2014/main" id="{B0B02C56-BB16-2E65-7BC2-057688E7A5B1}"/>
                  </a:ext>
                </a:extLst>
              </p:cNvPr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849;p34">
                <a:extLst>
                  <a:ext uri="{FF2B5EF4-FFF2-40B4-BE49-F238E27FC236}">
                    <a16:creationId xmlns:a16="http://schemas.microsoft.com/office/drawing/2014/main" id="{76CCD2C8-F448-9FAD-C256-DC5DD57AC360}"/>
                  </a:ext>
                </a:extLst>
              </p:cNvPr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850;p34">
                <a:extLst>
                  <a:ext uri="{FF2B5EF4-FFF2-40B4-BE49-F238E27FC236}">
                    <a16:creationId xmlns:a16="http://schemas.microsoft.com/office/drawing/2014/main" id="{B3E02455-99BE-30EA-E002-CB20CB38C15A}"/>
                  </a:ext>
                </a:extLst>
              </p:cNvPr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851;p34">
              <a:extLst>
                <a:ext uri="{FF2B5EF4-FFF2-40B4-BE49-F238E27FC236}">
                  <a16:creationId xmlns:a16="http://schemas.microsoft.com/office/drawing/2014/main" id="{CE40F5EA-2DBB-7010-0B57-3C35864B3137}"/>
                </a:ext>
              </a:extLst>
            </p:cNvPr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187" name="Google Shape;852;p34">
                <a:extLst>
                  <a:ext uri="{FF2B5EF4-FFF2-40B4-BE49-F238E27FC236}">
                    <a16:creationId xmlns:a16="http://schemas.microsoft.com/office/drawing/2014/main" id="{2E592787-7113-EC5C-D07C-D2EB50048A55}"/>
                  </a:ext>
                </a:extLst>
              </p:cNvPr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avLst/>
                <a:gdLst/>
                <a:ahLst/>
                <a:cxnLst/>
                <a:rect l="l" t="t" r="r" b="b"/>
                <a:pathLst>
                  <a:path w="12305" h="11332" extrusionOk="0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853;p34">
                <a:extLst>
                  <a:ext uri="{FF2B5EF4-FFF2-40B4-BE49-F238E27FC236}">
                    <a16:creationId xmlns:a16="http://schemas.microsoft.com/office/drawing/2014/main" id="{9A7AFA09-502A-3B09-6275-F3591688A681}"/>
                  </a:ext>
                </a:extLst>
              </p:cNvPr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avLst/>
                <a:gdLst/>
                <a:ahLst/>
                <a:cxnLst/>
                <a:rect l="l" t="t" r="r" b="b"/>
                <a:pathLst>
                  <a:path w="9376" h="8634" extrusionOk="0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854;p34">
                <a:extLst>
                  <a:ext uri="{FF2B5EF4-FFF2-40B4-BE49-F238E27FC236}">
                    <a16:creationId xmlns:a16="http://schemas.microsoft.com/office/drawing/2014/main" id="{BDC72ABF-FDFC-EBE7-BB3D-A7466BA9BF26}"/>
                  </a:ext>
                </a:extLst>
              </p:cNvPr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avLst/>
                <a:gdLst/>
                <a:ahLst/>
                <a:cxnLst/>
                <a:rect l="l" t="t" r="r" b="b"/>
                <a:pathLst>
                  <a:path w="8715" h="5142" extrusionOk="0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855;p34">
                <a:extLst>
                  <a:ext uri="{FF2B5EF4-FFF2-40B4-BE49-F238E27FC236}">
                    <a16:creationId xmlns:a16="http://schemas.microsoft.com/office/drawing/2014/main" id="{F36B01D8-CD18-B2DE-0789-9FDA1A309604}"/>
                  </a:ext>
                </a:extLst>
              </p:cNvPr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avLst/>
                <a:gdLst/>
                <a:ahLst/>
                <a:cxnLst/>
                <a:rect l="l" t="t" r="r" b="b"/>
                <a:pathLst>
                  <a:path w="4322" h="6351" extrusionOk="0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856;p34">
              <a:extLst>
                <a:ext uri="{FF2B5EF4-FFF2-40B4-BE49-F238E27FC236}">
                  <a16:creationId xmlns:a16="http://schemas.microsoft.com/office/drawing/2014/main" id="{7F2890FE-32F3-6E72-4C71-845742F7C8D8}"/>
                </a:ext>
              </a:extLst>
            </p:cNvPr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181" name="Google Shape;857;p34">
                <a:extLst>
                  <a:ext uri="{FF2B5EF4-FFF2-40B4-BE49-F238E27FC236}">
                    <a16:creationId xmlns:a16="http://schemas.microsoft.com/office/drawing/2014/main" id="{8A74417B-297E-8ED3-CA94-3DC08F1BC1EE}"/>
                  </a:ext>
                </a:extLst>
              </p:cNvPr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avLst/>
                <a:gdLst/>
                <a:ahLst/>
                <a:cxnLst/>
                <a:rect l="l" t="t" r="r" b="b"/>
                <a:pathLst>
                  <a:path w="20750" h="26747" extrusionOk="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858;p34">
                <a:extLst>
                  <a:ext uri="{FF2B5EF4-FFF2-40B4-BE49-F238E27FC236}">
                    <a16:creationId xmlns:a16="http://schemas.microsoft.com/office/drawing/2014/main" id="{BE15C5A2-B98E-B1F4-7775-68DC7B41342C}"/>
                  </a:ext>
                </a:extLst>
              </p:cNvPr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avLst/>
                <a:gdLst/>
                <a:ahLst/>
                <a:cxnLst/>
                <a:rect l="l" t="t" r="r" b="b"/>
                <a:pathLst>
                  <a:path w="14982" h="34548" extrusionOk="0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859;p34">
                <a:extLst>
                  <a:ext uri="{FF2B5EF4-FFF2-40B4-BE49-F238E27FC236}">
                    <a16:creationId xmlns:a16="http://schemas.microsoft.com/office/drawing/2014/main" id="{67AB4C1A-126E-EAE6-9E7F-A7420CBCE346}"/>
                  </a:ext>
                </a:extLst>
              </p:cNvPr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8087" extrusionOk="0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860;p34">
                <a:extLst>
                  <a:ext uri="{FF2B5EF4-FFF2-40B4-BE49-F238E27FC236}">
                    <a16:creationId xmlns:a16="http://schemas.microsoft.com/office/drawing/2014/main" id="{99722D3A-7AD7-7007-DFE0-A29991518267}"/>
                  </a:ext>
                </a:extLst>
              </p:cNvPr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avLst/>
                <a:gdLst/>
                <a:ahLst/>
                <a:cxnLst/>
                <a:rect l="l" t="t" r="r" b="b"/>
                <a:pathLst>
                  <a:path w="9455" h="1778" extrusionOk="0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861;p34">
                <a:extLst>
                  <a:ext uri="{FF2B5EF4-FFF2-40B4-BE49-F238E27FC236}">
                    <a16:creationId xmlns:a16="http://schemas.microsoft.com/office/drawing/2014/main" id="{0DA566BB-D7B2-501C-5C24-6A301CA8548D}"/>
                  </a:ext>
                </a:extLst>
              </p:cNvPr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avLst/>
                <a:gdLst/>
                <a:ahLst/>
                <a:cxnLst/>
                <a:rect l="l" t="t" r="r" b="b"/>
                <a:pathLst>
                  <a:path w="4768" h="12072" extrusionOk="0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862;p34">
                <a:extLst>
                  <a:ext uri="{FF2B5EF4-FFF2-40B4-BE49-F238E27FC236}">
                    <a16:creationId xmlns:a16="http://schemas.microsoft.com/office/drawing/2014/main" id="{9B2B3E2E-EECC-B9C3-D477-002F0DA34A09}"/>
                  </a:ext>
                </a:extLst>
              </p:cNvPr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avLst/>
                <a:gdLst/>
                <a:ahLst/>
                <a:cxnLst/>
                <a:rect l="l" t="t" r="r" b="b"/>
                <a:pathLst>
                  <a:path w="12564" h="4050" extrusionOk="0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863;p34">
              <a:extLst>
                <a:ext uri="{FF2B5EF4-FFF2-40B4-BE49-F238E27FC236}">
                  <a16:creationId xmlns:a16="http://schemas.microsoft.com/office/drawing/2014/main" id="{801137AF-3B45-FDAC-32F1-CCDC6B9F6B81}"/>
                </a:ext>
              </a:extLst>
            </p:cNvPr>
            <p:cNvSpPr/>
            <p:nvPr/>
          </p:nvSpPr>
          <p:spPr>
            <a:xfrm>
              <a:off x="5853639" y="2701250"/>
              <a:ext cx="365927" cy="41463"/>
            </a:xfrm>
            <a:custGeom>
              <a:avLst/>
              <a:gdLst/>
              <a:ahLst/>
              <a:cxnLst/>
              <a:rect l="l" t="t" r="r" b="b"/>
              <a:pathLst>
                <a:path w="8243" h="934" extrusionOk="0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4;p34">
              <a:extLst>
                <a:ext uri="{FF2B5EF4-FFF2-40B4-BE49-F238E27FC236}">
                  <a16:creationId xmlns:a16="http://schemas.microsoft.com/office/drawing/2014/main" id="{9D7A00FB-BD29-95BB-BCFE-9D711B324BFF}"/>
                </a:ext>
              </a:extLst>
            </p:cNvPr>
            <p:cNvSpPr/>
            <p:nvPr/>
          </p:nvSpPr>
          <p:spPr>
            <a:xfrm>
              <a:off x="5919915" y="2773786"/>
              <a:ext cx="233505" cy="39065"/>
            </a:xfrm>
            <a:custGeom>
              <a:avLst/>
              <a:gdLst/>
              <a:ahLst/>
              <a:cxnLst/>
              <a:rect l="l" t="t" r="r" b="b"/>
              <a:pathLst>
                <a:path w="5260" h="880" extrusionOk="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865;p34">
              <a:extLst>
                <a:ext uri="{FF2B5EF4-FFF2-40B4-BE49-F238E27FC236}">
                  <a16:creationId xmlns:a16="http://schemas.microsoft.com/office/drawing/2014/main" id="{77AC7DBC-BBC1-07B5-F66A-4262F4C769DA}"/>
                </a:ext>
              </a:extLst>
            </p:cNvPr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161" name="Google Shape;866;p34">
                <a:extLst>
                  <a:ext uri="{FF2B5EF4-FFF2-40B4-BE49-F238E27FC236}">
                    <a16:creationId xmlns:a16="http://schemas.microsoft.com/office/drawing/2014/main" id="{515AF7F3-1F5D-8589-3AB5-E4CE58A4CBD1}"/>
                  </a:ext>
                </a:extLst>
              </p:cNvPr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177" name="Google Shape;867;p34">
                  <a:extLst>
                    <a:ext uri="{FF2B5EF4-FFF2-40B4-BE49-F238E27FC236}">
                      <a16:creationId xmlns:a16="http://schemas.microsoft.com/office/drawing/2014/main" id="{780F4A3A-D464-201B-23E1-5F4D078F05D5}"/>
                    </a:ext>
                  </a:extLst>
                </p:cNvPr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868;p34">
                  <a:extLst>
                    <a:ext uri="{FF2B5EF4-FFF2-40B4-BE49-F238E27FC236}">
                      <a16:creationId xmlns:a16="http://schemas.microsoft.com/office/drawing/2014/main" id="{E0630ECF-B779-F920-C222-9520D52739CD}"/>
                    </a:ext>
                  </a:extLst>
                </p:cNvPr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869;p34">
                  <a:extLst>
                    <a:ext uri="{FF2B5EF4-FFF2-40B4-BE49-F238E27FC236}">
                      <a16:creationId xmlns:a16="http://schemas.microsoft.com/office/drawing/2014/main" id="{36FFF5B3-7884-6F64-4DDC-C574086E2699}"/>
                    </a:ext>
                  </a:extLst>
                </p:cNvPr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870;p34">
                  <a:extLst>
                    <a:ext uri="{FF2B5EF4-FFF2-40B4-BE49-F238E27FC236}">
                      <a16:creationId xmlns:a16="http://schemas.microsoft.com/office/drawing/2014/main" id="{AB7C43F2-E0B7-9957-EF71-43ED0D1E0850}"/>
                    </a:ext>
                  </a:extLst>
                </p:cNvPr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2" name="Google Shape;871;p34">
                <a:extLst>
                  <a:ext uri="{FF2B5EF4-FFF2-40B4-BE49-F238E27FC236}">
                    <a16:creationId xmlns:a16="http://schemas.microsoft.com/office/drawing/2014/main" id="{D0D0D537-3CB4-ACDE-2484-D2A7FEDC8EC9}"/>
                  </a:ext>
                </a:extLst>
              </p:cNvPr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173" name="Google Shape;872;p34">
                  <a:extLst>
                    <a:ext uri="{FF2B5EF4-FFF2-40B4-BE49-F238E27FC236}">
                      <a16:creationId xmlns:a16="http://schemas.microsoft.com/office/drawing/2014/main" id="{3629DD27-9678-F157-DCEE-196D3AFD46E9}"/>
                    </a:ext>
                  </a:extLst>
                </p:cNvPr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873;p34">
                  <a:extLst>
                    <a:ext uri="{FF2B5EF4-FFF2-40B4-BE49-F238E27FC236}">
                      <a16:creationId xmlns:a16="http://schemas.microsoft.com/office/drawing/2014/main" id="{FB08678F-4DB0-5E03-3B34-3113BA03E261}"/>
                    </a:ext>
                  </a:extLst>
                </p:cNvPr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874;p34">
                  <a:extLst>
                    <a:ext uri="{FF2B5EF4-FFF2-40B4-BE49-F238E27FC236}">
                      <a16:creationId xmlns:a16="http://schemas.microsoft.com/office/drawing/2014/main" id="{3219E938-68B7-709A-054A-D4FC02619C8F}"/>
                    </a:ext>
                  </a:extLst>
                </p:cNvPr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875;p34">
                  <a:extLst>
                    <a:ext uri="{FF2B5EF4-FFF2-40B4-BE49-F238E27FC236}">
                      <a16:creationId xmlns:a16="http://schemas.microsoft.com/office/drawing/2014/main" id="{64ECF74F-22A5-2D14-32BE-FA484F55AF73}"/>
                    </a:ext>
                  </a:extLst>
                </p:cNvPr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3" name="Google Shape;876;p34">
                <a:extLst>
                  <a:ext uri="{FF2B5EF4-FFF2-40B4-BE49-F238E27FC236}">
                    <a16:creationId xmlns:a16="http://schemas.microsoft.com/office/drawing/2014/main" id="{EF4195AB-A5B0-B68A-3339-91D469F28F01}"/>
                  </a:ext>
                </a:extLst>
              </p:cNvPr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169" name="Google Shape;877;p34">
                  <a:extLst>
                    <a:ext uri="{FF2B5EF4-FFF2-40B4-BE49-F238E27FC236}">
                      <a16:creationId xmlns:a16="http://schemas.microsoft.com/office/drawing/2014/main" id="{73C8DFE8-CCF4-3176-6834-3A52DE824F6B}"/>
                    </a:ext>
                  </a:extLst>
                </p:cNvPr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878;p34">
                  <a:extLst>
                    <a:ext uri="{FF2B5EF4-FFF2-40B4-BE49-F238E27FC236}">
                      <a16:creationId xmlns:a16="http://schemas.microsoft.com/office/drawing/2014/main" id="{7F8E55A1-720B-D544-92B5-02A147DE99EC}"/>
                    </a:ext>
                  </a:extLst>
                </p:cNvPr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879;p34">
                  <a:extLst>
                    <a:ext uri="{FF2B5EF4-FFF2-40B4-BE49-F238E27FC236}">
                      <a16:creationId xmlns:a16="http://schemas.microsoft.com/office/drawing/2014/main" id="{1C711526-28C8-44A1-7148-A4B12A769A5C}"/>
                    </a:ext>
                  </a:extLst>
                </p:cNvPr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880;p34">
                  <a:extLst>
                    <a:ext uri="{FF2B5EF4-FFF2-40B4-BE49-F238E27FC236}">
                      <a16:creationId xmlns:a16="http://schemas.microsoft.com/office/drawing/2014/main" id="{6D68BCE9-6063-7CB2-C41B-5E444102B8F7}"/>
                    </a:ext>
                  </a:extLst>
                </p:cNvPr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" name="Google Shape;881;p34">
                <a:extLst>
                  <a:ext uri="{FF2B5EF4-FFF2-40B4-BE49-F238E27FC236}">
                    <a16:creationId xmlns:a16="http://schemas.microsoft.com/office/drawing/2014/main" id="{B970B6BE-B6F8-80A8-C927-813485EB7C94}"/>
                  </a:ext>
                </a:extLst>
              </p:cNvPr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165" name="Google Shape;882;p34">
                  <a:extLst>
                    <a:ext uri="{FF2B5EF4-FFF2-40B4-BE49-F238E27FC236}">
                      <a16:creationId xmlns:a16="http://schemas.microsoft.com/office/drawing/2014/main" id="{F8EB8430-BA36-BC34-96A4-DB8C9043585F}"/>
                    </a:ext>
                  </a:extLst>
                </p:cNvPr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7" h="8540" extrusionOk="0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rgbClr val="FFE5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883;p34">
                  <a:extLst>
                    <a:ext uri="{FF2B5EF4-FFF2-40B4-BE49-F238E27FC236}">
                      <a16:creationId xmlns:a16="http://schemas.microsoft.com/office/drawing/2014/main" id="{B022B272-54C2-7A4F-D59F-9A159B57EB85}"/>
                    </a:ext>
                  </a:extLst>
                </p:cNvPr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7" h="3115" extrusionOk="0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884;p34">
                  <a:extLst>
                    <a:ext uri="{FF2B5EF4-FFF2-40B4-BE49-F238E27FC236}">
                      <a16:creationId xmlns:a16="http://schemas.microsoft.com/office/drawing/2014/main" id="{03B73C12-A432-A744-A73D-BA17B13BD6C3}"/>
                    </a:ext>
                  </a:extLst>
                </p:cNvPr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4" h="2032" extrusionOk="0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rgbClr val="FFF2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885;p34">
                  <a:extLst>
                    <a:ext uri="{FF2B5EF4-FFF2-40B4-BE49-F238E27FC236}">
                      <a16:creationId xmlns:a16="http://schemas.microsoft.com/office/drawing/2014/main" id="{85F7CF0E-2119-737A-614B-2965B6BC7DFE}"/>
                    </a:ext>
                  </a:extLst>
                </p:cNvPr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2" h="7504" extrusionOk="0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" name="Google Shape;886;p34">
              <a:extLst>
                <a:ext uri="{FF2B5EF4-FFF2-40B4-BE49-F238E27FC236}">
                  <a16:creationId xmlns:a16="http://schemas.microsoft.com/office/drawing/2014/main" id="{0027F92A-170B-358F-DCA5-BC761C145F41}"/>
                </a:ext>
              </a:extLst>
            </p:cNvPr>
            <p:cNvSpPr/>
            <p:nvPr/>
          </p:nvSpPr>
          <p:spPr>
            <a:xfrm>
              <a:off x="5593637" y="1744796"/>
              <a:ext cx="208467" cy="16114"/>
            </a:xfrm>
            <a:custGeom>
              <a:avLst/>
              <a:gdLst/>
              <a:ahLst/>
              <a:cxnLst/>
              <a:rect l="l" t="t" r="r" b="b"/>
              <a:pathLst>
                <a:path w="4696" h="363" extrusionOk="0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87;p34">
              <a:extLst>
                <a:ext uri="{FF2B5EF4-FFF2-40B4-BE49-F238E27FC236}">
                  <a16:creationId xmlns:a16="http://schemas.microsoft.com/office/drawing/2014/main" id="{CC09E020-D51B-E6F6-A5BD-91B79EC33171}"/>
                </a:ext>
              </a:extLst>
            </p:cNvPr>
            <p:cNvSpPr/>
            <p:nvPr/>
          </p:nvSpPr>
          <p:spPr>
            <a:xfrm>
              <a:off x="5634877" y="1773917"/>
              <a:ext cx="129449" cy="16026"/>
            </a:xfrm>
            <a:custGeom>
              <a:avLst/>
              <a:gdLst/>
              <a:ahLst/>
              <a:cxnLst/>
              <a:rect l="l" t="t" r="r" b="b"/>
              <a:pathLst>
                <a:path w="2916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88;p34">
              <a:extLst>
                <a:ext uri="{FF2B5EF4-FFF2-40B4-BE49-F238E27FC236}">
                  <a16:creationId xmlns:a16="http://schemas.microsoft.com/office/drawing/2014/main" id="{104F1489-B14D-EDC4-1823-DC8837FEA71A}"/>
                </a:ext>
              </a:extLst>
            </p:cNvPr>
            <p:cNvSpPr/>
            <p:nvPr/>
          </p:nvSpPr>
          <p:spPr>
            <a:xfrm>
              <a:off x="5899229" y="1639278"/>
              <a:ext cx="44" cy="4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9;p34">
              <a:extLst>
                <a:ext uri="{FF2B5EF4-FFF2-40B4-BE49-F238E27FC236}">
                  <a16:creationId xmlns:a16="http://schemas.microsoft.com/office/drawing/2014/main" id="{1F32B5B6-EABB-1150-F687-830B7C5D5D69}"/>
                </a:ext>
              </a:extLst>
            </p:cNvPr>
            <p:cNvSpPr/>
            <p:nvPr/>
          </p:nvSpPr>
          <p:spPr>
            <a:xfrm>
              <a:off x="5851597" y="1694145"/>
              <a:ext cx="5283" cy="156173"/>
            </a:xfrm>
            <a:custGeom>
              <a:avLst/>
              <a:gdLst/>
              <a:ahLst/>
              <a:cxnLst/>
              <a:rect l="l" t="t" r="r" b="b"/>
              <a:pathLst>
                <a:path w="119" h="3518" extrusionOk="0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0;p34">
              <a:extLst>
                <a:ext uri="{FF2B5EF4-FFF2-40B4-BE49-F238E27FC236}">
                  <a16:creationId xmlns:a16="http://schemas.microsoft.com/office/drawing/2014/main" id="{8571BE81-93B9-4211-416B-16B27AADD0F4}"/>
                </a:ext>
              </a:extLst>
            </p:cNvPr>
            <p:cNvSpPr/>
            <p:nvPr/>
          </p:nvSpPr>
          <p:spPr>
            <a:xfrm>
              <a:off x="6073687" y="1706042"/>
              <a:ext cx="110937" cy="16159"/>
            </a:xfrm>
            <a:custGeom>
              <a:avLst/>
              <a:gdLst/>
              <a:ahLst/>
              <a:cxnLst/>
              <a:rect l="l" t="t" r="r" b="b"/>
              <a:pathLst>
                <a:path w="2499" h="364" extrusionOk="0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91;p34">
              <a:extLst>
                <a:ext uri="{FF2B5EF4-FFF2-40B4-BE49-F238E27FC236}">
                  <a16:creationId xmlns:a16="http://schemas.microsoft.com/office/drawing/2014/main" id="{B742B296-9DD5-3A10-31A1-8749AD79104C}"/>
                </a:ext>
              </a:extLst>
            </p:cNvPr>
            <p:cNvSpPr/>
            <p:nvPr/>
          </p:nvSpPr>
          <p:spPr>
            <a:xfrm>
              <a:off x="6095528" y="1735252"/>
              <a:ext cx="69030" cy="16070"/>
            </a:xfrm>
            <a:custGeom>
              <a:avLst/>
              <a:gdLst/>
              <a:ahLst/>
              <a:cxnLst/>
              <a:rect l="l" t="t" r="r" b="b"/>
              <a:pathLst>
                <a:path w="1555" h="362" extrusionOk="0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92;p34">
              <a:extLst>
                <a:ext uri="{FF2B5EF4-FFF2-40B4-BE49-F238E27FC236}">
                  <a16:creationId xmlns:a16="http://schemas.microsoft.com/office/drawing/2014/main" id="{D5B60203-CF42-14C7-BBCC-9A8174AA91A3}"/>
                </a:ext>
              </a:extLst>
            </p:cNvPr>
            <p:cNvSpPr/>
            <p:nvPr/>
          </p:nvSpPr>
          <p:spPr>
            <a:xfrm>
              <a:off x="6242775" y="1608381"/>
              <a:ext cx="5283" cy="241939"/>
            </a:xfrm>
            <a:custGeom>
              <a:avLst/>
              <a:gdLst/>
              <a:ahLst/>
              <a:cxnLst/>
              <a:rect l="l" t="t" r="r" b="b"/>
              <a:pathLst>
                <a:path w="119" h="5450" extrusionOk="0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93;p34">
              <a:extLst>
                <a:ext uri="{FF2B5EF4-FFF2-40B4-BE49-F238E27FC236}">
                  <a16:creationId xmlns:a16="http://schemas.microsoft.com/office/drawing/2014/main" id="{C087EBC0-639B-765C-2D50-3A11989F4D19}"/>
                </a:ext>
              </a:extLst>
            </p:cNvPr>
            <p:cNvSpPr/>
            <p:nvPr/>
          </p:nvSpPr>
          <p:spPr>
            <a:xfrm>
              <a:off x="6841350" y="964486"/>
              <a:ext cx="113023" cy="11306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94;p34">
              <a:extLst>
                <a:ext uri="{FF2B5EF4-FFF2-40B4-BE49-F238E27FC236}">
                  <a16:creationId xmlns:a16="http://schemas.microsoft.com/office/drawing/2014/main" id="{36E8023B-C0E9-5446-FA16-41B798EAF9A2}"/>
                </a:ext>
              </a:extLst>
            </p:cNvPr>
            <p:cNvSpPr/>
            <p:nvPr/>
          </p:nvSpPr>
          <p:spPr>
            <a:xfrm>
              <a:off x="5132542" y="1904471"/>
              <a:ext cx="113156" cy="112979"/>
            </a:xfrm>
            <a:custGeom>
              <a:avLst/>
              <a:gdLst/>
              <a:ahLst/>
              <a:cxnLst/>
              <a:rect l="l" t="t" r="r" b="b"/>
              <a:pathLst>
                <a:path w="2549" h="2545" extrusionOk="0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95;p34">
              <a:extLst>
                <a:ext uri="{FF2B5EF4-FFF2-40B4-BE49-F238E27FC236}">
                  <a16:creationId xmlns:a16="http://schemas.microsoft.com/office/drawing/2014/main" id="{38A06AFE-25DF-456A-2A4F-C529999F5270}"/>
                </a:ext>
              </a:extLst>
            </p:cNvPr>
            <p:cNvSpPr/>
            <p:nvPr/>
          </p:nvSpPr>
          <p:spPr>
            <a:xfrm>
              <a:off x="7008840" y="1119367"/>
              <a:ext cx="69519" cy="69519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96;p34">
              <a:extLst>
                <a:ext uri="{FF2B5EF4-FFF2-40B4-BE49-F238E27FC236}">
                  <a16:creationId xmlns:a16="http://schemas.microsoft.com/office/drawing/2014/main" id="{98A99A3A-D341-F734-2A45-729D8E95F991}"/>
                </a:ext>
              </a:extLst>
            </p:cNvPr>
            <p:cNvSpPr/>
            <p:nvPr/>
          </p:nvSpPr>
          <p:spPr>
            <a:xfrm>
              <a:off x="5044736" y="1694456"/>
              <a:ext cx="69519" cy="69297"/>
            </a:xfrm>
            <a:custGeom>
              <a:avLst/>
              <a:gdLst/>
              <a:ahLst/>
              <a:cxnLst/>
              <a:rect l="l" t="t" r="r" b="b"/>
              <a:pathLst>
                <a:path w="1566" h="1561" extrusionOk="0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oogle Shape;897;p34">
              <a:extLst>
                <a:ext uri="{FF2B5EF4-FFF2-40B4-BE49-F238E27FC236}">
                  <a16:creationId xmlns:a16="http://schemas.microsoft.com/office/drawing/2014/main" id="{A1DE1359-FB44-04F9-8C68-F7AA26434B4E}"/>
                </a:ext>
              </a:extLst>
            </p:cNvPr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107" name="Google Shape;898;p34">
                <a:extLst>
                  <a:ext uri="{FF2B5EF4-FFF2-40B4-BE49-F238E27FC236}">
                    <a16:creationId xmlns:a16="http://schemas.microsoft.com/office/drawing/2014/main" id="{9970168E-98C0-6CDC-AD78-46191F7B4FD4}"/>
                  </a:ext>
                </a:extLst>
              </p:cNvPr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avLst/>
                <a:gdLst/>
                <a:ahLst/>
                <a:cxnLst/>
                <a:rect l="l" t="t" r="r" b="b"/>
                <a:pathLst>
                  <a:path w="35546" h="72387" extrusionOk="0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" name="Google Shape;899;p34">
                <a:extLst>
                  <a:ext uri="{FF2B5EF4-FFF2-40B4-BE49-F238E27FC236}">
                    <a16:creationId xmlns:a16="http://schemas.microsoft.com/office/drawing/2014/main" id="{608FBC76-A771-BBCC-7D56-D7F1E1F0950F}"/>
                  </a:ext>
                </a:extLst>
              </p:cNvPr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109" name="Google Shape;900;p34">
                  <a:extLst>
                    <a:ext uri="{FF2B5EF4-FFF2-40B4-BE49-F238E27FC236}">
                      <a16:creationId xmlns:a16="http://schemas.microsoft.com/office/drawing/2014/main" id="{A0A6BE78-367E-585B-2364-B5C65776B8CE}"/>
                    </a:ext>
                  </a:extLst>
                </p:cNvPr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76" h="67702" extrusionOk="0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0" name="Google Shape;901;p34">
                  <a:extLst>
                    <a:ext uri="{FF2B5EF4-FFF2-40B4-BE49-F238E27FC236}">
                      <a16:creationId xmlns:a16="http://schemas.microsoft.com/office/drawing/2014/main" id="{8EE330C9-ACA1-CE6B-2A54-3739F715DA25}"/>
                    </a:ext>
                  </a:extLst>
                </p:cNvPr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156" name="Google Shape;902;p34">
                    <a:extLst>
                      <a:ext uri="{FF2B5EF4-FFF2-40B4-BE49-F238E27FC236}">
                        <a16:creationId xmlns:a16="http://schemas.microsoft.com/office/drawing/2014/main" id="{43E07875-B74F-DDC8-E118-853BE3A74B94}"/>
                      </a:ext>
                    </a:extLst>
                  </p:cNvPr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83" h="15205" extrusionOk="0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903;p34">
                    <a:extLst>
                      <a:ext uri="{FF2B5EF4-FFF2-40B4-BE49-F238E27FC236}">
                        <a16:creationId xmlns:a16="http://schemas.microsoft.com/office/drawing/2014/main" id="{C2EE8520-520F-EABF-2495-F275CD074008}"/>
                      </a:ext>
                    </a:extLst>
                  </p:cNvPr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02" h="4240" extrusionOk="0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904;p34">
                    <a:extLst>
                      <a:ext uri="{FF2B5EF4-FFF2-40B4-BE49-F238E27FC236}">
                        <a16:creationId xmlns:a16="http://schemas.microsoft.com/office/drawing/2014/main" id="{72445C1F-1DC0-8820-A9FC-169DDD0E6CD2}"/>
                      </a:ext>
                    </a:extLst>
                  </p:cNvPr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20" h="19444" extrusionOk="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rgbClr val="F1C23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905;p34">
                    <a:extLst>
                      <a:ext uri="{FF2B5EF4-FFF2-40B4-BE49-F238E27FC236}">
                        <a16:creationId xmlns:a16="http://schemas.microsoft.com/office/drawing/2014/main" id="{6AD9D6BF-DA28-A166-0404-92153B8F0BF3}"/>
                      </a:ext>
                    </a:extLst>
                  </p:cNvPr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43" h="934" extrusionOk="0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906;p34">
                    <a:extLst>
                      <a:ext uri="{FF2B5EF4-FFF2-40B4-BE49-F238E27FC236}">
                        <a16:creationId xmlns:a16="http://schemas.microsoft.com/office/drawing/2014/main" id="{B7D36D20-79AC-72EA-1F80-0E9C0F93F169}"/>
                      </a:ext>
                    </a:extLst>
                  </p:cNvPr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60" h="880" extrusionOk="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1" name="Google Shape;907;p34">
                  <a:extLst>
                    <a:ext uri="{FF2B5EF4-FFF2-40B4-BE49-F238E27FC236}">
                      <a16:creationId xmlns:a16="http://schemas.microsoft.com/office/drawing/2014/main" id="{6DE942B1-3F47-BF9F-05DB-9A66B10864C2}"/>
                    </a:ext>
                  </a:extLst>
                </p:cNvPr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154" name="Google Shape;908;p34">
                    <a:extLst>
                      <a:ext uri="{FF2B5EF4-FFF2-40B4-BE49-F238E27FC236}">
                        <a16:creationId xmlns:a16="http://schemas.microsoft.com/office/drawing/2014/main" id="{E4DF7687-D1F2-D3E1-8717-1456BBA7C40C}"/>
                      </a:ext>
                    </a:extLst>
                  </p:cNvPr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5" h="4831" extrusionOk="0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909;p34">
                    <a:extLst>
                      <a:ext uri="{FF2B5EF4-FFF2-40B4-BE49-F238E27FC236}">
                        <a16:creationId xmlns:a16="http://schemas.microsoft.com/office/drawing/2014/main" id="{77A83BDF-C7A6-8C18-8C27-347065357D15}"/>
                      </a:ext>
                    </a:extLst>
                  </p:cNvPr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9" h="2065" extrusionOk="0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2" name="Google Shape;910;p34">
                  <a:extLst>
                    <a:ext uri="{FF2B5EF4-FFF2-40B4-BE49-F238E27FC236}">
                      <a16:creationId xmlns:a16="http://schemas.microsoft.com/office/drawing/2014/main" id="{231C4853-268E-4CB4-1B31-DBEFA0C9DE87}"/>
                    </a:ext>
                  </a:extLst>
                </p:cNvPr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147" name="Google Shape;911;p34">
                    <a:extLst>
                      <a:ext uri="{FF2B5EF4-FFF2-40B4-BE49-F238E27FC236}">
                        <a16:creationId xmlns:a16="http://schemas.microsoft.com/office/drawing/2014/main" id="{EE2AB969-89BE-ED9B-9A95-6746B5C125B8}"/>
                      </a:ext>
                    </a:extLst>
                  </p:cNvPr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3" h="1042" extrusionOk="0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148" name="Google Shape;912;p34">
                    <a:extLst>
                      <a:ext uri="{FF2B5EF4-FFF2-40B4-BE49-F238E27FC236}">
                        <a16:creationId xmlns:a16="http://schemas.microsoft.com/office/drawing/2014/main" id="{E0DA7726-CF16-436A-D168-7BC897043B09}"/>
                      </a:ext>
                    </a:extLst>
                  </p:cNvPr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1" h="2517" extrusionOk="0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149" name="Google Shape;913;p34">
                    <a:extLst>
                      <a:ext uri="{FF2B5EF4-FFF2-40B4-BE49-F238E27FC236}">
                        <a16:creationId xmlns:a16="http://schemas.microsoft.com/office/drawing/2014/main" id="{C602AA41-0C42-6797-24DB-45D23BB4505D}"/>
                      </a:ext>
                    </a:extLst>
                  </p:cNvPr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19" h="2557" extrusionOk="0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150" name="Google Shape;914;p34">
                    <a:extLst>
                      <a:ext uri="{FF2B5EF4-FFF2-40B4-BE49-F238E27FC236}">
                        <a16:creationId xmlns:a16="http://schemas.microsoft.com/office/drawing/2014/main" id="{B9A249F6-A12B-373A-E9B5-F6C2F2AF6114}"/>
                      </a:ext>
                    </a:extLst>
                  </p:cNvPr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4" h="1042" extrusionOk="0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151" name="Google Shape;915;p34">
                    <a:extLst>
                      <a:ext uri="{FF2B5EF4-FFF2-40B4-BE49-F238E27FC236}">
                        <a16:creationId xmlns:a16="http://schemas.microsoft.com/office/drawing/2014/main" id="{88135113-762C-2CF2-92AE-2CB3AD503C07}"/>
                      </a:ext>
                    </a:extLst>
                  </p:cNvPr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224" extrusionOk="0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152" name="Google Shape;916;p34">
                    <a:extLst>
                      <a:ext uri="{FF2B5EF4-FFF2-40B4-BE49-F238E27FC236}">
                        <a16:creationId xmlns:a16="http://schemas.microsoft.com/office/drawing/2014/main" id="{DED49370-37CD-3D6D-BDC0-B4339FE66226}"/>
                      </a:ext>
                    </a:extLst>
                  </p:cNvPr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118" h="285" extrusionOk="0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153" name="Google Shape;917;p34">
                    <a:extLst>
                      <a:ext uri="{FF2B5EF4-FFF2-40B4-BE49-F238E27FC236}">
                        <a16:creationId xmlns:a16="http://schemas.microsoft.com/office/drawing/2014/main" id="{CF9C82EE-889A-7D4D-A9C1-BBBD6D326339}"/>
                      </a:ext>
                    </a:extLst>
                  </p:cNvPr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36" h="284" extrusionOk="0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113" name="Google Shape;918;p34">
                  <a:extLst>
                    <a:ext uri="{FF2B5EF4-FFF2-40B4-BE49-F238E27FC236}">
                      <a16:creationId xmlns:a16="http://schemas.microsoft.com/office/drawing/2014/main" id="{8667A37B-58ED-9716-3B07-19315437EB4C}"/>
                    </a:ext>
                  </a:extLst>
                </p:cNvPr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142" name="Google Shape;919;p34">
                    <a:extLst>
                      <a:ext uri="{FF2B5EF4-FFF2-40B4-BE49-F238E27FC236}">
                        <a16:creationId xmlns:a16="http://schemas.microsoft.com/office/drawing/2014/main" id="{2C22482B-CFA0-B213-0BA4-212E7583AC99}"/>
                      </a:ext>
                    </a:extLst>
                  </p:cNvPr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931" h="5770" extrusionOk="0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43" name="Google Shape;920;p34">
                    <a:extLst>
                      <a:ext uri="{FF2B5EF4-FFF2-40B4-BE49-F238E27FC236}">
                        <a16:creationId xmlns:a16="http://schemas.microsoft.com/office/drawing/2014/main" id="{37FAFB07-8F73-83EC-F726-E75447E874AA}"/>
                      </a:ext>
                    </a:extLst>
                  </p:cNvPr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144" name="Google Shape;921;p34">
                      <a:extLst>
                        <a:ext uri="{FF2B5EF4-FFF2-40B4-BE49-F238E27FC236}">
                          <a16:creationId xmlns:a16="http://schemas.microsoft.com/office/drawing/2014/main" id="{F33A0C42-792B-D2FB-9E00-D239FEB9F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46" h="1430" extrusionOk="0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" name="Google Shape;922;p34">
                      <a:extLst>
                        <a:ext uri="{FF2B5EF4-FFF2-40B4-BE49-F238E27FC236}">
                          <a16:creationId xmlns:a16="http://schemas.microsoft.com/office/drawing/2014/main" id="{54770B4A-CE0A-576E-45E4-9E34A2057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28" h="1444" extrusionOk="0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" name="Google Shape;923;p34">
                      <a:extLst>
                        <a:ext uri="{FF2B5EF4-FFF2-40B4-BE49-F238E27FC236}">
                          <a16:creationId xmlns:a16="http://schemas.microsoft.com/office/drawing/2014/main" id="{DEF3D819-E769-CE62-A383-E257DA5361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36" h="1429" extrusionOk="0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rgbClr val="43434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14" name="Google Shape;924;p34">
                  <a:extLst>
                    <a:ext uri="{FF2B5EF4-FFF2-40B4-BE49-F238E27FC236}">
                      <a16:creationId xmlns:a16="http://schemas.microsoft.com/office/drawing/2014/main" id="{209D428C-26C3-A438-F0FF-1A2523C5EB9C}"/>
                    </a:ext>
                  </a:extLst>
                </p:cNvPr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139" name="Google Shape;925;p34">
                    <a:extLst>
                      <a:ext uri="{FF2B5EF4-FFF2-40B4-BE49-F238E27FC236}">
                        <a16:creationId xmlns:a16="http://schemas.microsoft.com/office/drawing/2014/main" id="{E3A6F164-09C5-D9B6-A889-FA56F6F692F6}"/>
                      </a:ext>
                    </a:extLst>
                  </p:cNvPr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9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926;p34">
                    <a:extLst>
                      <a:ext uri="{FF2B5EF4-FFF2-40B4-BE49-F238E27FC236}">
                        <a16:creationId xmlns:a16="http://schemas.microsoft.com/office/drawing/2014/main" id="{8A1BBF94-27D8-EC27-0DB2-3644E115B18E}"/>
                      </a:ext>
                    </a:extLst>
                  </p:cNvPr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1" h="478" extrusionOk="0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927;p34">
                    <a:extLst>
                      <a:ext uri="{FF2B5EF4-FFF2-40B4-BE49-F238E27FC236}">
                        <a16:creationId xmlns:a16="http://schemas.microsoft.com/office/drawing/2014/main" id="{6F3D087D-03D3-B769-537D-A644B7A997EC}"/>
                      </a:ext>
                    </a:extLst>
                  </p:cNvPr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8" h="478" extrusionOk="0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" name="Google Shape;928;p34">
                  <a:extLst>
                    <a:ext uri="{FF2B5EF4-FFF2-40B4-BE49-F238E27FC236}">
                      <a16:creationId xmlns:a16="http://schemas.microsoft.com/office/drawing/2014/main" id="{3B3401B6-1547-27FA-E3C4-847581639883}"/>
                    </a:ext>
                  </a:extLst>
                </p:cNvPr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132" name="Google Shape;929;p34">
                    <a:extLst>
                      <a:ext uri="{FF2B5EF4-FFF2-40B4-BE49-F238E27FC236}">
                        <a16:creationId xmlns:a16="http://schemas.microsoft.com/office/drawing/2014/main" id="{5ED46105-766D-2FAC-3B2C-8E960117CA44}"/>
                      </a:ext>
                    </a:extLst>
                  </p:cNvPr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47" h="3432" extrusionOk="0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930;p34">
                    <a:extLst>
                      <a:ext uri="{FF2B5EF4-FFF2-40B4-BE49-F238E27FC236}">
                        <a16:creationId xmlns:a16="http://schemas.microsoft.com/office/drawing/2014/main" id="{51085677-7E2A-96A0-0EE1-AB23E1EE80A6}"/>
                      </a:ext>
                    </a:extLst>
                  </p:cNvPr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6" h="705" extrusionOk="0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931;p34">
                    <a:extLst>
                      <a:ext uri="{FF2B5EF4-FFF2-40B4-BE49-F238E27FC236}">
                        <a16:creationId xmlns:a16="http://schemas.microsoft.com/office/drawing/2014/main" id="{61AA693A-8FAF-B5CF-8132-A0958D1775CD}"/>
                      </a:ext>
                    </a:extLst>
                  </p:cNvPr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932;p34">
                    <a:extLst>
                      <a:ext uri="{FF2B5EF4-FFF2-40B4-BE49-F238E27FC236}">
                        <a16:creationId xmlns:a16="http://schemas.microsoft.com/office/drawing/2014/main" id="{A889E2D1-8EB1-C2DB-8A0B-C0A2CAFD8AEC}"/>
                      </a:ext>
                    </a:extLst>
                  </p:cNvPr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0" h="4136" extrusionOk="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933;p34">
                    <a:extLst>
                      <a:ext uri="{FF2B5EF4-FFF2-40B4-BE49-F238E27FC236}">
                        <a16:creationId xmlns:a16="http://schemas.microsoft.com/office/drawing/2014/main" id="{5CF1F1A2-7348-31AB-6A4B-D262E6D78D3A}"/>
                      </a:ext>
                    </a:extLst>
                  </p:cNvPr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89" h="267" extrusionOk="0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934;p34">
                    <a:extLst>
                      <a:ext uri="{FF2B5EF4-FFF2-40B4-BE49-F238E27FC236}">
                        <a16:creationId xmlns:a16="http://schemas.microsoft.com/office/drawing/2014/main" id="{9A15653F-C0C7-9AE6-5231-D8DEF69817B9}"/>
                      </a:ext>
                    </a:extLst>
                  </p:cNvPr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35" h="269" extrusionOk="0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935;p34">
                    <a:extLst>
                      <a:ext uri="{FF2B5EF4-FFF2-40B4-BE49-F238E27FC236}">
                        <a16:creationId xmlns:a16="http://schemas.microsoft.com/office/drawing/2014/main" id="{4F5211E8-3E13-2738-B601-279A1FA25D8A}"/>
                      </a:ext>
                    </a:extLst>
                  </p:cNvPr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6" name="Google Shape;936;p34">
                  <a:extLst>
                    <a:ext uri="{FF2B5EF4-FFF2-40B4-BE49-F238E27FC236}">
                      <a16:creationId xmlns:a16="http://schemas.microsoft.com/office/drawing/2014/main" id="{1E5877FC-0975-BA7D-2ACC-D8DBDF5D9DF1}"/>
                    </a:ext>
                  </a:extLst>
                </p:cNvPr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125" name="Google Shape;937;p34">
                    <a:extLst>
                      <a:ext uri="{FF2B5EF4-FFF2-40B4-BE49-F238E27FC236}">
                        <a16:creationId xmlns:a16="http://schemas.microsoft.com/office/drawing/2014/main" id="{A4F00888-73F4-3486-BF53-599F6CDCFAEA}"/>
                      </a:ext>
                    </a:extLst>
                  </p:cNvPr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5489" extrusionOk="0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938;p34">
                    <a:extLst>
                      <a:ext uri="{FF2B5EF4-FFF2-40B4-BE49-F238E27FC236}">
                        <a16:creationId xmlns:a16="http://schemas.microsoft.com/office/drawing/2014/main" id="{2D40E471-62F4-0BA1-70B9-8414E96ECBAA}"/>
                      </a:ext>
                    </a:extLst>
                  </p:cNvPr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9" h="1121" extrusionOk="0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939;p34">
                    <a:extLst>
                      <a:ext uri="{FF2B5EF4-FFF2-40B4-BE49-F238E27FC236}">
                        <a16:creationId xmlns:a16="http://schemas.microsoft.com/office/drawing/2014/main" id="{0EC305A8-E1C8-0890-29B8-27CE000BBD6B}"/>
                      </a:ext>
                    </a:extLst>
                  </p:cNvPr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" h="6570" extrusionOk="0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940;p34">
                    <a:extLst>
                      <a:ext uri="{FF2B5EF4-FFF2-40B4-BE49-F238E27FC236}">
                        <a16:creationId xmlns:a16="http://schemas.microsoft.com/office/drawing/2014/main" id="{905AB30B-6682-4051-1712-17533419520C}"/>
                      </a:ext>
                    </a:extLst>
                  </p:cNvPr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9" h="364" extrusionOk="0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941;p34">
                    <a:extLst>
                      <a:ext uri="{FF2B5EF4-FFF2-40B4-BE49-F238E27FC236}">
                        <a16:creationId xmlns:a16="http://schemas.microsoft.com/office/drawing/2014/main" id="{289D935C-0C05-15AF-76B2-6F5CCA52F3F5}"/>
                      </a:ext>
                    </a:extLst>
                  </p:cNvPr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5" h="362" extrusionOk="0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942;p34">
                    <a:extLst>
                      <a:ext uri="{FF2B5EF4-FFF2-40B4-BE49-F238E27FC236}">
                        <a16:creationId xmlns:a16="http://schemas.microsoft.com/office/drawing/2014/main" id="{B10874B7-4240-61F1-0359-E5F732CFCC44}"/>
                      </a:ext>
                    </a:extLst>
                  </p:cNvPr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5450" extrusionOk="0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943;p34">
                    <a:extLst>
                      <a:ext uri="{FF2B5EF4-FFF2-40B4-BE49-F238E27FC236}">
                        <a16:creationId xmlns:a16="http://schemas.microsoft.com/office/drawing/2014/main" id="{4362C296-600D-8A7C-BE97-67F7A4051985}"/>
                      </a:ext>
                    </a:extLst>
                  </p:cNvPr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7" name="Google Shape;944;p34">
                  <a:extLst>
                    <a:ext uri="{FF2B5EF4-FFF2-40B4-BE49-F238E27FC236}">
                      <a16:creationId xmlns:a16="http://schemas.microsoft.com/office/drawing/2014/main" id="{59597445-7538-46CB-7F8F-19E0FF519919}"/>
                    </a:ext>
                  </a:extLst>
                </p:cNvPr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118" name="Google Shape;945;p34">
                    <a:extLst>
                      <a:ext uri="{FF2B5EF4-FFF2-40B4-BE49-F238E27FC236}">
                        <a16:creationId xmlns:a16="http://schemas.microsoft.com/office/drawing/2014/main" id="{DC583A09-2ECC-E12D-312A-A7705FA86388}"/>
                      </a:ext>
                    </a:extLst>
                  </p:cNvPr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89" h="3518" extrusionOk="0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rgbClr val="FFE59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946;p34">
                    <a:extLst>
                      <a:ext uri="{FF2B5EF4-FFF2-40B4-BE49-F238E27FC236}">
                        <a16:creationId xmlns:a16="http://schemas.microsoft.com/office/drawing/2014/main" id="{B7048CB4-FF97-0B48-A424-4E22CC7663E0}"/>
                      </a:ext>
                    </a:extLst>
                  </p:cNvPr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04" h="1237" extrusionOk="0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947;p34">
                    <a:extLst>
                      <a:ext uri="{FF2B5EF4-FFF2-40B4-BE49-F238E27FC236}">
                        <a16:creationId xmlns:a16="http://schemas.microsoft.com/office/drawing/2014/main" id="{A5CA6953-74B9-E205-4104-01BCF4CAB654}"/>
                      </a:ext>
                    </a:extLst>
                  </p:cNvPr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9" h="4743" extrusionOk="0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rgbClr val="FFD96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948;p34">
                    <a:extLst>
                      <a:ext uri="{FF2B5EF4-FFF2-40B4-BE49-F238E27FC236}">
                        <a16:creationId xmlns:a16="http://schemas.microsoft.com/office/drawing/2014/main" id="{813F04E2-83D5-FC83-346E-5D7F23885705}"/>
                      </a:ext>
                    </a:extLst>
                  </p:cNvPr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96" h="363" extrusionOk="0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949;p34">
                    <a:extLst>
                      <a:ext uri="{FF2B5EF4-FFF2-40B4-BE49-F238E27FC236}">
                        <a16:creationId xmlns:a16="http://schemas.microsoft.com/office/drawing/2014/main" id="{8A9BC2D5-08D1-AA99-EBEA-B428BE4F6754}"/>
                      </a:ext>
                    </a:extLst>
                  </p:cNvPr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6" h="361" extrusionOk="0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rgbClr val="43434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950;p34">
                    <a:extLst>
                      <a:ext uri="{FF2B5EF4-FFF2-40B4-BE49-F238E27FC236}">
                        <a16:creationId xmlns:a16="http://schemas.microsoft.com/office/drawing/2014/main" id="{9495B28D-0C4B-4586-6038-74E3EB097AB2}"/>
                      </a:ext>
                    </a:extLst>
                  </p:cNvPr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" h="3518" extrusionOk="0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951;p34">
                    <a:extLst>
                      <a:ext uri="{FF2B5EF4-FFF2-40B4-BE49-F238E27FC236}">
                        <a16:creationId xmlns:a16="http://schemas.microsoft.com/office/drawing/2014/main" id="{AA48E14C-2FE3-94CA-FE92-01A60D5D7C6A}"/>
                      </a:ext>
                    </a:extLst>
                  </p:cNvPr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93" h="766" extrusionOk="0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rgbClr val="BF9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" name="Google Shape;952;p34">
              <a:extLst>
                <a:ext uri="{FF2B5EF4-FFF2-40B4-BE49-F238E27FC236}">
                  <a16:creationId xmlns:a16="http://schemas.microsoft.com/office/drawing/2014/main" id="{A8C0B453-3D09-468D-01AF-889BFD942E44}"/>
                </a:ext>
              </a:extLst>
            </p:cNvPr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102" name="Google Shape;953;p34">
                <a:extLst>
                  <a:ext uri="{FF2B5EF4-FFF2-40B4-BE49-F238E27FC236}">
                    <a16:creationId xmlns:a16="http://schemas.microsoft.com/office/drawing/2014/main" id="{D765AF92-5A79-6C42-6307-A2670DEB37B7}"/>
                  </a:ext>
                </a:extLst>
              </p:cNvPr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54;p34">
                <a:extLst>
                  <a:ext uri="{FF2B5EF4-FFF2-40B4-BE49-F238E27FC236}">
                    <a16:creationId xmlns:a16="http://schemas.microsoft.com/office/drawing/2014/main" id="{ACB27E9F-751D-56EF-FB0E-6552E1B1A87E}"/>
                  </a:ext>
                </a:extLst>
              </p:cNvPr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55;p34">
                <a:extLst>
                  <a:ext uri="{FF2B5EF4-FFF2-40B4-BE49-F238E27FC236}">
                    <a16:creationId xmlns:a16="http://schemas.microsoft.com/office/drawing/2014/main" id="{EC68C0AC-7D26-F943-E91E-9327E4A38D67}"/>
                  </a:ext>
                </a:extLst>
              </p:cNvPr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56;p34">
                <a:extLst>
                  <a:ext uri="{FF2B5EF4-FFF2-40B4-BE49-F238E27FC236}">
                    <a16:creationId xmlns:a16="http://schemas.microsoft.com/office/drawing/2014/main" id="{ADF20733-9AAE-2335-AA48-EA2CBD777A96}"/>
                  </a:ext>
                </a:extLst>
              </p:cNvPr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57;p34">
                <a:extLst>
                  <a:ext uri="{FF2B5EF4-FFF2-40B4-BE49-F238E27FC236}">
                    <a16:creationId xmlns:a16="http://schemas.microsoft.com/office/drawing/2014/main" id="{54C7678D-B5FD-B070-D936-E3ABF3EE3A27}"/>
                  </a:ext>
                </a:extLst>
              </p:cNvPr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958;p34">
              <a:extLst>
                <a:ext uri="{FF2B5EF4-FFF2-40B4-BE49-F238E27FC236}">
                  <a16:creationId xmlns:a16="http://schemas.microsoft.com/office/drawing/2014/main" id="{4D8BC211-8C60-2EAB-4BA5-6611A9C38E52}"/>
                </a:ext>
              </a:extLst>
            </p:cNvPr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95" name="Google Shape;959;p34">
                <a:extLst>
                  <a:ext uri="{FF2B5EF4-FFF2-40B4-BE49-F238E27FC236}">
                    <a16:creationId xmlns:a16="http://schemas.microsoft.com/office/drawing/2014/main" id="{A7428928-395E-CBD6-F377-1F03BEBD5708}"/>
                  </a:ext>
                </a:extLst>
              </p:cNvPr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avLst/>
                <a:gdLst/>
                <a:ahLst/>
                <a:cxnLst/>
                <a:rect l="l" t="t" r="r" b="b"/>
                <a:pathLst>
                  <a:path w="4778" h="6975" extrusionOk="0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0;p34">
                <a:extLst>
                  <a:ext uri="{FF2B5EF4-FFF2-40B4-BE49-F238E27FC236}">
                    <a16:creationId xmlns:a16="http://schemas.microsoft.com/office/drawing/2014/main" id="{E0451F3D-BE07-1358-09F8-FE7B8CB6313D}"/>
                  </a:ext>
                </a:extLst>
              </p:cNvPr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5098" extrusionOk="0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61;p34">
                <a:extLst>
                  <a:ext uri="{FF2B5EF4-FFF2-40B4-BE49-F238E27FC236}">
                    <a16:creationId xmlns:a16="http://schemas.microsoft.com/office/drawing/2014/main" id="{C8D094FC-3E9A-C48B-6949-9B9FB88A7329}"/>
                  </a:ext>
                </a:extLst>
              </p:cNvPr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35" extrusionOk="0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2;p34">
                <a:extLst>
                  <a:ext uri="{FF2B5EF4-FFF2-40B4-BE49-F238E27FC236}">
                    <a16:creationId xmlns:a16="http://schemas.microsoft.com/office/drawing/2014/main" id="{FFB1AC33-0CB8-9BE2-1714-9CCEB000C3FC}"/>
                  </a:ext>
                </a:extLst>
              </p:cNvPr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0" extrusionOk="0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3;p34">
                <a:extLst>
                  <a:ext uri="{FF2B5EF4-FFF2-40B4-BE49-F238E27FC236}">
                    <a16:creationId xmlns:a16="http://schemas.microsoft.com/office/drawing/2014/main" id="{69A50EE7-3945-B8B9-DC45-5D3B1F3D6A80}"/>
                  </a:ext>
                </a:extLst>
              </p:cNvPr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287" extrusionOk="0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4;p34">
                <a:extLst>
                  <a:ext uri="{FF2B5EF4-FFF2-40B4-BE49-F238E27FC236}">
                    <a16:creationId xmlns:a16="http://schemas.microsoft.com/office/drawing/2014/main" id="{0C16740C-8AA6-9389-4F0B-90525AAB26A4}"/>
                  </a:ext>
                </a:extLst>
              </p:cNvPr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242" extrusionOk="0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5;p34">
                <a:extLst>
                  <a:ext uri="{FF2B5EF4-FFF2-40B4-BE49-F238E27FC236}">
                    <a16:creationId xmlns:a16="http://schemas.microsoft.com/office/drawing/2014/main" id="{45C721F0-575A-340A-1E0A-0ADBAC2AEC5A}"/>
                  </a:ext>
                </a:extLst>
              </p:cNvPr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72" extrusionOk="0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966;p34">
              <a:extLst>
                <a:ext uri="{FF2B5EF4-FFF2-40B4-BE49-F238E27FC236}">
                  <a16:creationId xmlns:a16="http://schemas.microsoft.com/office/drawing/2014/main" id="{0A4F9A17-CF44-13D1-9C9F-1F5E9DFE5E68}"/>
                </a:ext>
              </a:extLst>
            </p:cNvPr>
            <p:cNvSpPr/>
            <p:nvPr/>
          </p:nvSpPr>
          <p:spPr>
            <a:xfrm>
              <a:off x="7159727" y="3080485"/>
              <a:ext cx="797733" cy="1212448"/>
            </a:xfrm>
            <a:custGeom>
              <a:avLst/>
              <a:gdLst/>
              <a:ahLst/>
              <a:cxnLst/>
              <a:rect l="l" t="t" r="r" b="b"/>
              <a:pathLst>
                <a:path w="17970" h="27312" extrusionOk="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7;p34">
              <a:extLst>
                <a:ext uri="{FF2B5EF4-FFF2-40B4-BE49-F238E27FC236}">
                  <a16:creationId xmlns:a16="http://schemas.microsoft.com/office/drawing/2014/main" id="{E8698AA1-3786-39E2-5A72-E9EF2E167811}"/>
                </a:ext>
              </a:extLst>
            </p:cNvPr>
            <p:cNvSpPr/>
            <p:nvPr/>
          </p:nvSpPr>
          <p:spPr>
            <a:xfrm>
              <a:off x="7298184" y="3457766"/>
              <a:ext cx="491469" cy="660338"/>
            </a:xfrm>
            <a:custGeom>
              <a:avLst/>
              <a:gdLst/>
              <a:ahLst/>
              <a:cxnLst/>
              <a:rect l="l" t="t" r="r" b="b"/>
              <a:pathLst>
                <a:path w="11071" h="14875" extrusionOk="0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8;p34">
              <a:extLst>
                <a:ext uri="{FF2B5EF4-FFF2-40B4-BE49-F238E27FC236}">
                  <a16:creationId xmlns:a16="http://schemas.microsoft.com/office/drawing/2014/main" id="{0B66CFC1-A044-B368-7977-36F8AC22BFE8}"/>
                </a:ext>
              </a:extLst>
            </p:cNvPr>
            <p:cNvSpPr/>
            <p:nvPr/>
          </p:nvSpPr>
          <p:spPr>
            <a:xfrm>
              <a:off x="7735751" y="4005732"/>
              <a:ext cx="140413" cy="181521"/>
            </a:xfrm>
            <a:custGeom>
              <a:avLst/>
              <a:gdLst/>
              <a:ahLst/>
              <a:cxnLst/>
              <a:rect l="l" t="t" r="r" b="b"/>
              <a:pathLst>
                <a:path w="3163" h="4089" extrusionOk="0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9;p34">
              <a:extLst>
                <a:ext uri="{FF2B5EF4-FFF2-40B4-BE49-F238E27FC236}">
                  <a16:creationId xmlns:a16="http://schemas.microsoft.com/office/drawing/2014/main" id="{0C97BD06-7E3F-C01D-2B3E-10ED2928E65E}"/>
                </a:ext>
              </a:extLst>
            </p:cNvPr>
            <p:cNvSpPr/>
            <p:nvPr/>
          </p:nvSpPr>
          <p:spPr>
            <a:xfrm>
              <a:off x="7651629" y="1990812"/>
              <a:ext cx="448853" cy="494399"/>
            </a:xfrm>
            <a:custGeom>
              <a:avLst/>
              <a:gdLst/>
              <a:ahLst/>
              <a:cxnLst/>
              <a:rect l="l" t="t" r="r" b="b"/>
              <a:pathLst>
                <a:path w="10111" h="11137" extrusionOk="0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70;p34">
              <a:extLst>
                <a:ext uri="{FF2B5EF4-FFF2-40B4-BE49-F238E27FC236}">
                  <a16:creationId xmlns:a16="http://schemas.microsoft.com/office/drawing/2014/main" id="{C200A834-0A17-FBAB-B803-5A676FC6D78B}"/>
                </a:ext>
              </a:extLst>
            </p:cNvPr>
            <p:cNvSpPr/>
            <p:nvPr/>
          </p:nvSpPr>
          <p:spPr>
            <a:xfrm>
              <a:off x="6618017" y="2485065"/>
              <a:ext cx="889892" cy="414004"/>
            </a:xfrm>
            <a:custGeom>
              <a:avLst/>
              <a:gdLst/>
              <a:ahLst/>
              <a:cxnLst/>
              <a:rect l="l" t="t" r="r" b="b"/>
              <a:pathLst>
                <a:path w="20046" h="9326" extrusionOk="0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71;p34">
              <a:extLst>
                <a:ext uri="{FF2B5EF4-FFF2-40B4-BE49-F238E27FC236}">
                  <a16:creationId xmlns:a16="http://schemas.microsoft.com/office/drawing/2014/main" id="{05FF042B-6AFC-8AE9-CBD0-8A2260F7AC13}"/>
                </a:ext>
              </a:extLst>
            </p:cNvPr>
            <p:cNvSpPr/>
            <p:nvPr/>
          </p:nvSpPr>
          <p:spPr>
            <a:xfrm>
              <a:off x="7208025" y="2350914"/>
              <a:ext cx="626556" cy="727859"/>
            </a:xfrm>
            <a:custGeom>
              <a:avLst/>
              <a:gdLst/>
              <a:ahLst/>
              <a:cxnLst/>
              <a:rect l="l" t="t" r="r" b="b"/>
              <a:pathLst>
                <a:path w="14114" h="16396" extrusionOk="0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72;p34">
              <a:extLst>
                <a:ext uri="{FF2B5EF4-FFF2-40B4-BE49-F238E27FC236}">
                  <a16:creationId xmlns:a16="http://schemas.microsoft.com/office/drawing/2014/main" id="{309DBD56-C574-22C4-AE1D-1991F6F4B981}"/>
                </a:ext>
              </a:extLst>
            </p:cNvPr>
            <p:cNvSpPr/>
            <p:nvPr/>
          </p:nvSpPr>
          <p:spPr>
            <a:xfrm>
              <a:off x="7325751" y="2515473"/>
              <a:ext cx="65701" cy="245801"/>
            </a:xfrm>
            <a:custGeom>
              <a:avLst/>
              <a:gdLst/>
              <a:ahLst/>
              <a:cxnLst/>
              <a:rect l="l" t="t" r="r" b="b"/>
              <a:pathLst>
                <a:path w="1480" h="5537" extrusionOk="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73;p34">
              <a:extLst>
                <a:ext uri="{FF2B5EF4-FFF2-40B4-BE49-F238E27FC236}">
                  <a16:creationId xmlns:a16="http://schemas.microsoft.com/office/drawing/2014/main" id="{82A82BCA-F27F-A726-D079-5687B0A98FE4}"/>
                </a:ext>
              </a:extLst>
            </p:cNvPr>
            <p:cNvSpPr/>
            <p:nvPr/>
          </p:nvSpPr>
          <p:spPr>
            <a:xfrm>
              <a:off x="7369432" y="2524040"/>
              <a:ext cx="18023" cy="31519"/>
            </a:xfrm>
            <a:custGeom>
              <a:avLst/>
              <a:gdLst/>
              <a:ahLst/>
              <a:cxnLst/>
              <a:rect l="l" t="t" r="r" b="b"/>
              <a:pathLst>
                <a:path w="406" h="710" extrusionOk="0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74;p34">
              <a:extLst>
                <a:ext uri="{FF2B5EF4-FFF2-40B4-BE49-F238E27FC236}">
                  <a16:creationId xmlns:a16="http://schemas.microsoft.com/office/drawing/2014/main" id="{902CE4C1-D7AA-D193-0346-3BE80B38F5A7}"/>
                </a:ext>
              </a:extLst>
            </p:cNvPr>
            <p:cNvSpPr/>
            <p:nvPr/>
          </p:nvSpPr>
          <p:spPr>
            <a:xfrm>
              <a:off x="7447961" y="1936167"/>
              <a:ext cx="247177" cy="496353"/>
            </a:xfrm>
            <a:custGeom>
              <a:avLst/>
              <a:gdLst/>
              <a:ahLst/>
              <a:cxnLst/>
              <a:rect l="l" t="t" r="r" b="b"/>
              <a:pathLst>
                <a:path w="5568" h="11181" extrusionOk="0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75;p34">
              <a:extLst>
                <a:ext uri="{FF2B5EF4-FFF2-40B4-BE49-F238E27FC236}">
                  <a16:creationId xmlns:a16="http://schemas.microsoft.com/office/drawing/2014/main" id="{A5770A86-3130-21F3-6EE5-DA5DE8221EAD}"/>
                </a:ext>
              </a:extLst>
            </p:cNvPr>
            <p:cNvSpPr/>
            <p:nvPr/>
          </p:nvSpPr>
          <p:spPr>
            <a:xfrm>
              <a:off x="7464386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76;p34">
              <a:extLst>
                <a:ext uri="{FF2B5EF4-FFF2-40B4-BE49-F238E27FC236}">
                  <a16:creationId xmlns:a16="http://schemas.microsoft.com/office/drawing/2014/main" id="{BF2C1E64-935D-FCA8-00F9-A558B0F0C737}"/>
                </a:ext>
              </a:extLst>
            </p:cNvPr>
            <p:cNvSpPr/>
            <p:nvPr/>
          </p:nvSpPr>
          <p:spPr>
            <a:xfrm>
              <a:off x="7456085" y="2080128"/>
              <a:ext cx="32895" cy="9988"/>
            </a:xfrm>
            <a:custGeom>
              <a:avLst/>
              <a:gdLst/>
              <a:ahLst/>
              <a:cxnLst/>
              <a:rect l="l" t="t" r="r" b="b"/>
              <a:pathLst>
                <a:path w="741" h="225" extrusionOk="0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7;p34">
              <a:extLst>
                <a:ext uri="{FF2B5EF4-FFF2-40B4-BE49-F238E27FC236}">
                  <a16:creationId xmlns:a16="http://schemas.microsoft.com/office/drawing/2014/main" id="{816DDE17-546C-B7C3-240C-FBFCB1988A3F}"/>
                </a:ext>
              </a:extLst>
            </p:cNvPr>
            <p:cNvSpPr/>
            <p:nvPr/>
          </p:nvSpPr>
          <p:spPr>
            <a:xfrm>
              <a:off x="7557919" y="2090693"/>
              <a:ext cx="16292" cy="16114"/>
            </a:xfrm>
            <a:custGeom>
              <a:avLst/>
              <a:gdLst/>
              <a:ahLst/>
              <a:cxnLst/>
              <a:rect l="l" t="t" r="r" b="b"/>
              <a:pathLst>
                <a:path w="367" h="363" extrusionOk="0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8;p34">
              <a:extLst>
                <a:ext uri="{FF2B5EF4-FFF2-40B4-BE49-F238E27FC236}">
                  <a16:creationId xmlns:a16="http://schemas.microsoft.com/office/drawing/2014/main" id="{7B047FD7-2D5A-F4DF-5399-BAFF50B5FACE}"/>
                </a:ext>
              </a:extLst>
            </p:cNvPr>
            <p:cNvSpPr/>
            <p:nvPr/>
          </p:nvSpPr>
          <p:spPr>
            <a:xfrm>
              <a:off x="7552503" y="2080128"/>
              <a:ext cx="32673" cy="9988"/>
            </a:xfrm>
            <a:custGeom>
              <a:avLst/>
              <a:gdLst/>
              <a:ahLst/>
              <a:cxnLst/>
              <a:rect l="l" t="t" r="r" b="b"/>
              <a:pathLst>
                <a:path w="736" h="225" extrusionOk="0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9;p34">
              <a:extLst>
                <a:ext uri="{FF2B5EF4-FFF2-40B4-BE49-F238E27FC236}">
                  <a16:creationId xmlns:a16="http://schemas.microsoft.com/office/drawing/2014/main" id="{D0C7FFAC-9CEA-755F-F035-ADCA79BBC894}"/>
                </a:ext>
              </a:extLst>
            </p:cNvPr>
            <p:cNvSpPr/>
            <p:nvPr/>
          </p:nvSpPr>
          <p:spPr>
            <a:xfrm>
              <a:off x="7508378" y="2171618"/>
              <a:ext cx="47500" cy="24593"/>
            </a:xfrm>
            <a:custGeom>
              <a:avLst/>
              <a:gdLst/>
              <a:ahLst/>
              <a:cxnLst/>
              <a:rect l="l" t="t" r="r" b="b"/>
              <a:pathLst>
                <a:path w="1070" h="554" extrusionOk="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80;p34">
              <a:extLst>
                <a:ext uri="{FF2B5EF4-FFF2-40B4-BE49-F238E27FC236}">
                  <a16:creationId xmlns:a16="http://schemas.microsoft.com/office/drawing/2014/main" id="{E710A002-D70A-BA78-AF90-6C635CD1020A}"/>
                </a:ext>
              </a:extLst>
            </p:cNvPr>
            <p:cNvSpPr/>
            <p:nvPr/>
          </p:nvSpPr>
          <p:spPr>
            <a:xfrm>
              <a:off x="7519165" y="2242866"/>
              <a:ext cx="83724" cy="43815"/>
            </a:xfrm>
            <a:custGeom>
              <a:avLst/>
              <a:gdLst/>
              <a:ahLst/>
              <a:cxnLst/>
              <a:rect l="l" t="t" r="r" b="b"/>
              <a:pathLst>
                <a:path w="1886" h="987" extrusionOk="0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1;p34">
              <a:extLst>
                <a:ext uri="{FF2B5EF4-FFF2-40B4-BE49-F238E27FC236}">
                  <a16:creationId xmlns:a16="http://schemas.microsoft.com/office/drawing/2014/main" id="{428D301C-1679-6B02-F853-397BDFE4A553}"/>
                </a:ext>
              </a:extLst>
            </p:cNvPr>
            <p:cNvSpPr/>
            <p:nvPr/>
          </p:nvSpPr>
          <p:spPr>
            <a:xfrm>
              <a:off x="7423013" y="1893729"/>
              <a:ext cx="464789" cy="393184"/>
            </a:xfrm>
            <a:custGeom>
              <a:avLst/>
              <a:gdLst/>
              <a:ahLst/>
              <a:cxnLst/>
              <a:rect l="l" t="t" r="r" b="b"/>
              <a:pathLst>
                <a:path w="10470" h="8857" extrusionOk="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2;p34">
              <a:extLst>
                <a:ext uri="{FF2B5EF4-FFF2-40B4-BE49-F238E27FC236}">
                  <a16:creationId xmlns:a16="http://schemas.microsoft.com/office/drawing/2014/main" id="{2EA2D0CE-4135-8C72-B941-07778FF848B5}"/>
                </a:ext>
              </a:extLst>
            </p:cNvPr>
            <p:cNvSpPr/>
            <p:nvPr/>
          </p:nvSpPr>
          <p:spPr>
            <a:xfrm>
              <a:off x="7701481" y="2109870"/>
              <a:ext cx="54026" cy="55757"/>
            </a:xfrm>
            <a:custGeom>
              <a:avLst/>
              <a:gdLst/>
              <a:ahLst/>
              <a:cxnLst/>
              <a:rect l="l" t="t" r="r" b="b"/>
              <a:pathLst>
                <a:path w="1217" h="1256" extrusionOk="0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83;p34">
              <a:extLst>
                <a:ext uri="{FF2B5EF4-FFF2-40B4-BE49-F238E27FC236}">
                  <a16:creationId xmlns:a16="http://schemas.microsoft.com/office/drawing/2014/main" id="{18B70D39-1B18-E96D-B9BF-DEC762D79820}"/>
                </a:ext>
              </a:extLst>
            </p:cNvPr>
            <p:cNvSpPr/>
            <p:nvPr/>
          </p:nvSpPr>
          <p:spPr>
            <a:xfrm>
              <a:off x="7719682" y="2123143"/>
              <a:ext cx="23395" cy="31696"/>
            </a:xfrm>
            <a:custGeom>
              <a:avLst/>
              <a:gdLst/>
              <a:ahLst/>
              <a:cxnLst/>
              <a:rect l="l" t="t" r="r" b="b"/>
              <a:pathLst>
                <a:path w="527" h="714" extrusionOk="0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984;p34">
              <a:extLst>
                <a:ext uri="{FF2B5EF4-FFF2-40B4-BE49-F238E27FC236}">
                  <a16:creationId xmlns:a16="http://schemas.microsoft.com/office/drawing/2014/main" id="{C77BFE1C-9F85-8FD8-64E6-261BD8ECC7E2}"/>
                </a:ext>
              </a:extLst>
            </p:cNvPr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89" name="Google Shape;985;p34">
                <a:extLst>
                  <a:ext uri="{FF2B5EF4-FFF2-40B4-BE49-F238E27FC236}">
                    <a16:creationId xmlns:a16="http://schemas.microsoft.com/office/drawing/2014/main" id="{29EAB555-06F3-755E-4C9B-4937605E0EEA}"/>
                  </a:ext>
                </a:extLst>
              </p:cNvPr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3194" extrusionOk="0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86;p34">
                <a:extLst>
                  <a:ext uri="{FF2B5EF4-FFF2-40B4-BE49-F238E27FC236}">
                    <a16:creationId xmlns:a16="http://schemas.microsoft.com/office/drawing/2014/main" id="{549B3EAE-EEEE-0869-8CC5-FBF762FC77A2}"/>
                  </a:ext>
                </a:extLst>
              </p:cNvPr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133" extrusionOk="0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87;p34">
                <a:extLst>
                  <a:ext uri="{FF2B5EF4-FFF2-40B4-BE49-F238E27FC236}">
                    <a16:creationId xmlns:a16="http://schemas.microsoft.com/office/drawing/2014/main" id="{372C3E93-6399-F140-EFF5-B50B01F87FAF}"/>
                  </a:ext>
                </a:extLst>
              </p:cNvPr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87" extrusionOk="0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88;p34">
                <a:extLst>
                  <a:ext uri="{FF2B5EF4-FFF2-40B4-BE49-F238E27FC236}">
                    <a16:creationId xmlns:a16="http://schemas.microsoft.com/office/drawing/2014/main" id="{911BCD5F-6C18-79CC-B326-1B99DCDFC4C4}"/>
                  </a:ext>
                </a:extLst>
              </p:cNvPr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58" extrusionOk="0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89;p34">
                <a:extLst>
                  <a:ext uri="{FF2B5EF4-FFF2-40B4-BE49-F238E27FC236}">
                    <a16:creationId xmlns:a16="http://schemas.microsoft.com/office/drawing/2014/main" id="{730BC1D7-07FE-EE13-4CA4-D242A03B6F99}"/>
                  </a:ext>
                </a:extLst>
              </p:cNvPr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85" extrusionOk="0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90;p34">
                <a:extLst>
                  <a:ext uri="{FF2B5EF4-FFF2-40B4-BE49-F238E27FC236}">
                    <a16:creationId xmlns:a16="http://schemas.microsoft.com/office/drawing/2014/main" id="{6FA10F8B-FF0A-8429-DDD6-ACD412A311F3}"/>
                  </a:ext>
                </a:extLst>
              </p:cNvPr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35" extrusionOk="0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" name="Google Shape;991;p34">
              <a:extLst>
                <a:ext uri="{FF2B5EF4-FFF2-40B4-BE49-F238E27FC236}">
                  <a16:creationId xmlns:a16="http://schemas.microsoft.com/office/drawing/2014/main" id="{B7969D67-E1BD-8F6B-BF1E-A550C731043E}"/>
                </a:ext>
              </a:extLst>
            </p:cNvPr>
            <p:cNvSpPr/>
            <p:nvPr/>
          </p:nvSpPr>
          <p:spPr>
            <a:xfrm>
              <a:off x="7375336" y="2989184"/>
              <a:ext cx="469273" cy="1653798"/>
            </a:xfrm>
            <a:custGeom>
              <a:avLst/>
              <a:gdLst/>
              <a:ahLst/>
              <a:cxnLst/>
              <a:rect l="l" t="t" r="r" b="b"/>
              <a:pathLst>
                <a:path w="10571" h="37254" extrusionOk="0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92;p34">
              <a:extLst>
                <a:ext uri="{FF2B5EF4-FFF2-40B4-BE49-F238E27FC236}">
                  <a16:creationId xmlns:a16="http://schemas.microsoft.com/office/drawing/2014/main" id="{194342D6-0004-EF37-BFBC-F4ABED78184B}"/>
                </a:ext>
              </a:extLst>
            </p:cNvPr>
            <p:cNvSpPr/>
            <p:nvPr/>
          </p:nvSpPr>
          <p:spPr>
            <a:xfrm>
              <a:off x="6558887" y="2360281"/>
              <a:ext cx="1664142" cy="1309978"/>
            </a:xfrm>
            <a:custGeom>
              <a:avLst/>
              <a:gdLst/>
              <a:ahLst/>
              <a:cxnLst/>
              <a:rect l="l" t="t" r="r" b="b"/>
              <a:pathLst>
                <a:path w="37487" h="29509" extrusionOk="0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93;p34">
              <a:extLst>
                <a:ext uri="{FF2B5EF4-FFF2-40B4-BE49-F238E27FC236}">
                  <a16:creationId xmlns:a16="http://schemas.microsoft.com/office/drawing/2014/main" id="{CCC67CD5-8EC0-64E6-EAAC-DB5E1293B704}"/>
                </a:ext>
              </a:extLst>
            </p:cNvPr>
            <p:cNvSpPr/>
            <p:nvPr/>
          </p:nvSpPr>
          <p:spPr>
            <a:xfrm>
              <a:off x="6733701" y="2965600"/>
              <a:ext cx="31385" cy="87231"/>
            </a:xfrm>
            <a:custGeom>
              <a:avLst/>
              <a:gdLst/>
              <a:ahLst/>
              <a:cxnLst/>
              <a:rect l="l" t="t" r="r" b="b"/>
              <a:pathLst>
                <a:path w="707" h="1965" extrusionOk="0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94;p34">
              <a:extLst>
                <a:ext uri="{FF2B5EF4-FFF2-40B4-BE49-F238E27FC236}">
                  <a16:creationId xmlns:a16="http://schemas.microsoft.com/office/drawing/2014/main" id="{2CF08B56-AB67-80BA-FF1F-03DB625ECCC2}"/>
                </a:ext>
              </a:extLst>
            </p:cNvPr>
            <p:cNvSpPr/>
            <p:nvPr/>
          </p:nvSpPr>
          <p:spPr>
            <a:xfrm>
              <a:off x="6767749" y="2985798"/>
              <a:ext cx="73070" cy="90738"/>
            </a:xfrm>
            <a:custGeom>
              <a:avLst/>
              <a:gdLst/>
              <a:ahLst/>
              <a:cxnLst/>
              <a:rect l="l" t="t" r="r" b="b"/>
              <a:pathLst>
                <a:path w="1646" h="2044" extrusionOk="0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5;p34">
              <a:extLst>
                <a:ext uri="{FF2B5EF4-FFF2-40B4-BE49-F238E27FC236}">
                  <a16:creationId xmlns:a16="http://schemas.microsoft.com/office/drawing/2014/main" id="{77460DC3-DF26-39A2-338E-318678B98021}"/>
                </a:ext>
              </a:extLst>
            </p:cNvPr>
            <p:cNvSpPr/>
            <p:nvPr/>
          </p:nvSpPr>
          <p:spPr>
            <a:xfrm>
              <a:off x="6844236" y="3013721"/>
              <a:ext cx="71117" cy="82570"/>
            </a:xfrm>
            <a:custGeom>
              <a:avLst/>
              <a:gdLst/>
              <a:ahLst/>
              <a:cxnLst/>
              <a:rect l="l" t="t" r="r" b="b"/>
              <a:pathLst>
                <a:path w="1602" h="1860" extrusionOk="0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6;p34">
              <a:extLst>
                <a:ext uri="{FF2B5EF4-FFF2-40B4-BE49-F238E27FC236}">
                  <a16:creationId xmlns:a16="http://schemas.microsoft.com/office/drawing/2014/main" id="{7B7C9745-47E9-15C0-3000-BB2D440328AE}"/>
                </a:ext>
              </a:extLst>
            </p:cNvPr>
            <p:cNvSpPr/>
            <p:nvPr/>
          </p:nvSpPr>
          <p:spPr>
            <a:xfrm>
              <a:off x="6966002" y="3049100"/>
              <a:ext cx="70939" cy="82570"/>
            </a:xfrm>
            <a:custGeom>
              <a:avLst/>
              <a:gdLst/>
              <a:ahLst/>
              <a:cxnLst/>
              <a:rect l="l" t="t" r="r" b="b"/>
              <a:pathLst>
                <a:path w="1598" h="1860" extrusionOk="0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97;p34">
              <a:extLst>
                <a:ext uri="{FF2B5EF4-FFF2-40B4-BE49-F238E27FC236}">
                  <a16:creationId xmlns:a16="http://schemas.microsoft.com/office/drawing/2014/main" id="{12013E56-7E3F-2DD5-5160-D39C18B22DCE}"/>
                </a:ext>
              </a:extLst>
            </p:cNvPr>
            <p:cNvSpPr/>
            <p:nvPr/>
          </p:nvSpPr>
          <p:spPr>
            <a:xfrm>
              <a:off x="7043598" y="3063261"/>
              <a:ext cx="73514" cy="87498"/>
            </a:xfrm>
            <a:custGeom>
              <a:avLst/>
              <a:gdLst/>
              <a:ahLst/>
              <a:cxnLst/>
              <a:rect l="l" t="t" r="r" b="b"/>
              <a:pathLst>
                <a:path w="1656" h="1971" extrusionOk="0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98;p34">
              <a:extLst>
                <a:ext uri="{FF2B5EF4-FFF2-40B4-BE49-F238E27FC236}">
                  <a16:creationId xmlns:a16="http://schemas.microsoft.com/office/drawing/2014/main" id="{8768B647-559B-2837-4684-A54F44B4D902}"/>
                </a:ext>
              </a:extLst>
            </p:cNvPr>
            <p:cNvSpPr/>
            <p:nvPr/>
          </p:nvSpPr>
          <p:spPr>
            <a:xfrm>
              <a:off x="7120884" y="3090695"/>
              <a:ext cx="73159" cy="83014"/>
            </a:xfrm>
            <a:custGeom>
              <a:avLst/>
              <a:gdLst/>
              <a:ahLst/>
              <a:cxnLst/>
              <a:rect l="l" t="t" r="r" b="b"/>
              <a:pathLst>
                <a:path w="1648" h="1870" extrusionOk="0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99;p34">
              <a:extLst>
                <a:ext uri="{FF2B5EF4-FFF2-40B4-BE49-F238E27FC236}">
                  <a16:creationId xmlns:a16="http://schemas.microsoft.com/office/drawing/2014/main" id="{60F49170-CE09-5BDF-FE70-135F7C30974B}"/>
                </a:ext>
              </a:extLst>
            </p:cNvPr>
            <p:cNvSpPr/>
            <p:nvPr/>
          </p:nvSpPr>
          <p:spPr>
            <a:xfrm>
              <a:off x="7230487" y="3115865"/>
              <a:ext cx="74757" cy="89406"/>
            </a:xfrm>
            <a:custGeom>
              <a:avLst/>
              <a:gdLst/>
              <a:ahLst/>
              <a:cxnLst/>
              <a:rect l="l" t="t" r="r" b="b"/>
              <a:pathLst>
                <a:path w="1684" h="2014" extrusionOk="0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00;p34">
              <a:extLst>
                <a:ext uri="{FF2B5EF4-FFF2-40B4-BE49-F238E27FC236}">
                  <a16:creationId xmlns:a16="http://schemas.microsoft.com/office/drawing/2014/main" id="{93372F16-D818-7344-68F4-546BD9F0319C}"/>
                </a:ext>
              </a:extLst>
            </p:cNvPr>
            <p:cNvSpPr/>
            <p:nvPr/>
          </p:nvSpPr>
          <p:spPr>
            <a:xfrm>
              <a:off x="7309015" y="3145607"/>
              <a:ext cx="73203" cy="82925"/>
            </a:xfrm>
            <a:custGeom>
              <a:avLst/>
              <a:gdLst/>
              <a:ahLst/>
              <a:cxnLst/>
              <a:rect l="l" t="t" r="r" b="b"/>
              <a:pathLst>
                <a:path w="1649" h="1868" extrusionOk="0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01;p34">
              <a:extLst>
                <a:ext uri="{FF2B5EF4-FFF2-40B4-BE49-F238E27FC236}">
                  <a16:creationId xmlns:a16="http://schemas.microsoft.com/office/drawing/2014/main" id="{E4EC6103-347A-2B8D-9ECA-DAF6283F6035}"/>
                </a:ext>
              </a:extLst>
            </p:cNvPr>
            <p:cNvSpPr/>
            <p:nvPr/>
          </p:nvSpPr>
          <p:spPr>
            <a:xfrm>
              <a:off x="7395535" y="3159191"/>
              <a:ext cx="65213" cy="86743"/>
            </a:xfrm>
            <a:custGeom>
              <a:avLst/>
              <a:gdLst/>
              <a:ahLst/>
              <a:cxnLst/>
              <a:rect l="l" t="t" r="r" b="b"/>
              <a:pathLst>
                <a:path w="1469" h="1954" extrusionOk="0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02;p34">
              <a:extLst>
                <a:ext uri="{FF2B5EF4-FFF2-40B4-BE49-F238E27FC236}">
                  <a16:creationId xmlns:a16="http://schemas.microsoft.com/office/drawing/2014/main" id="{D12FBBF6-2422-A4CC-2B44-DB0AA4458FD5}"/>
                </a:ext>
              </a:extLst>
            </p:cNvPr>
            <p:cNvSpPr/>
            <p:nvPr/>
          </p:nvSpPr>
          <p:spPr>
            <a:xfrm>
              <a:off x="7508999" y="3192173"/>
              <a:ext cx="65390" cy="86699"/>
            </a:xfrm>
            <a:custGeom>
              <a:avLst/>
              <a:gdLst/>
              <a:ahLst/>
              <a:cxnLst/>
              <a:rect l="l" t="t" r="r" b="b"/>
              <a:pathLst>
                <a:path w="1473" h="1953" extrusionOk="0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03;p34">
              <a:extLst>
                <a:ext uri="{FF2B5EF4-FFF2-40B4-BE49-F238E27FC236}">
                  <a16:creationId xmlns:a16="http://schemas.microsoft.com/office/drawing/2014/main" id="{52790201-37D8-8EEB-A995-081FAB3A67D8}"/>
                </a:ext>
              </a:extLst>
            </p:cNvPr>
            <p:cNvSpPr/>
            <p:nvPr/>
          </p:nvSpPr>
          <p:spPr>
            <a:xfrm>
              <a:off x="7570215" y="3220406"/>
              <a:ext cx="77110" cy="84790"/>
            </a:xfrm>
            <a:custGeom>
              <a:avLst/>
              <a:gdLst/>
              <a:ahLst/>
              <a:cxnLst/>
              <a:rect l="l" t="t" r="r" b="b"/>
              <a:pathLst>
                <a:path w="1737" h="1910" extrusionOk="0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04;p34">
              <a:extLst>
                <a:ext uri="{FF2B5EF4-FFF2-40B4-BE49-F238E27FC236}">
                  <a16:creationId xmlns:a16="http://schemas.microsoft.com/office/drawing/2014/main" id="{56FB3886-9DA6-818E-0EB2-5356B3F24764}"/>
                </a:ext>
              </a:extLst>
            </p:cNvPr>
            <p:cNvSpPr/>
            <p:nvPr/>
          </p:nvSpPr>
          <p:spPr>
            <a:xfrm>
              <a:off x="7652206" y="3242824"/>
              <a:ext cx="73203" cy="82970"/>
            </a:xfrm>
            <a:custGeom>
              <a:avLst/>
              <a:gdLst/>
              <a:ahLst/>
              <a:cxnLst/>
              <a:rect l="l" t="t" r="r" b="b"/>
              <a:pathLst>
                <a:path w="1649" h="1869" extrusionOk="0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05;p34">
              <a:extLst>
                <a:ext uri="{FF2B5EF4-FFF2-40B4-BE49-F238E27FC236}">
                  <a16:creationId xmlns:a16="http://schemas.microsoft.com/office/drawing/2014/main" id="{EF4A8105-39F6-EED9-9C3C-19FBD2BF6965}"/>
                </a:ext>
              </a:extLst>
            </p:cNvPr>
            <p:cNvSpPr/>
            <p:nvPr/>
          </p:nvSpPr>
          <p:spPr>
            <a:xfrm>
              <a:off x="7302801" y="3283309"/>
              <a:ext cx="645822" cy="219787"/>
            </a:xfrm>
            <a:custGeom>
              <a:avLst/>
              <a:gdLst/>
              <a:ahLst/>
              <a:cxnLst/>
              <a:rect l="l" t="t" r="r" b="b"/>
              <a:pathLst>
                <a:path w="14548" h="4951" extrusionOk="0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06;p34">
              <a:extLst>
                <a:ext uri="{FF2B5EF4-FFF2-40B4-BE49-F238E27FC236}">
                  <a16:creationId xmlns:a16="http://schemas.microsoft.com/office/drawing/2014/main" id="{F99456ED-20BB-B36D-3216-0B976751F058}"/>
                </a:ext>
              </a:extLst>
            </p:cNvPr>
            <p:cNvSpPr/>
            <p:nvPr/>
          </p:nvSpPr>
          <p:spPr>
            <a:xfrm>
              <a:off x="7592322" y="3442318"/>
              <a:ext cx="336229" cy="129626"/>
            </a:xfrm>
            <a:custGeom>
              <a:avLst/>
              <a:gdLst/>
              <a:ahLst/>
              <a:cxnLst/>
              <a:rect l="l" t="t" r="r" b="b"/>
              <a:pathLst>
                <a:path w="7574" h="2920" extrusionOk="0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07;p34">
              <a:extLst>
                <a:ext uri="{FF2B5EF4-FFF2-40B4-BE49-F238E27FC236}">
                  <a16:creationId xmlns:a16="http://schemas.microsoft.com/office/drawing/2014/main" id="{1B54222D-0ED7-C057-728C-612A3B852436}"/>
                </a:ext>
              </a:extLst>
            </p:cNvPr>
            <p:cNvSpPr/>
            <p:nvPr/>
          </p:nvSpPr>
          <p:spPr>
            <a:xfrm>
              <a:off x="6742446" y="2703647"/>
              <a:ext cx="312656" cy="253748"/>
            </a:xfrm>
            <a:custGeom>
              <a:avLst/>
              <a:gdLst/>
              <a:ahLst/>
              <a:cxnLst/>
              <a:rect l="l" t="t" r="r" b="b"/>
              <a:pathLst>
                <a:path w="7043" h="5716" extrusionOk="0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8;p34">
              <a:extLst>
                <a:ext uri="{FF2B5EF4-FFF2-40B4-BE49-F238E27FC236}">
                  <a16:creationId xmlns:a16="http://schemas.microsoft.com/office/drawing/2014/main" id="{1375FB13-C622-B684-4EC7-A7F7D1095EE5}"/>
                </a:ext>
              </a:extLst>
            </p:cNvPr>
            <p:cNvSpPr/>
            <p:nvPr/>
          </p:nvSpPr>
          <p:spPr>
            <a:xfrm>
              <a:off x="6752479" y="2753055"/>
              <a:ext cx="197635" cy="124787"/>
            </a:xfrm>
            <a:custGeom>
              <a:avLst/>
              <a:gdLst/>
              <a:ahLst/>
              <a:cxnLst/>
              <a:rect l="l" t="t" r="r" b="b"/>
              <a:pathLst>
                <a:path w="4452" h="2811" extrusionOk="0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9;p34">
              <a:extLst>
                <a:ext uri="{FF2B5EF4-FFF2-40B4-BE49-F238E27FC236}">
                  <a16:creationId xmlns:a16="http://schemas.microsoft.com/office/drawing/2014/main" id="{4BD6657C-1367-3A76-3732-3FD2E7E3E71F}"/>
                </a:ext>
              </a:extLst>
            </p:cNvPr>
            <p:cNvSpPr/>
            <p:nvPr/>
          </p:nvSpPr>
          <p:spPr>
            <a:xfrm>
              <a:off x="6935194" y="2838464"/>
              <a:ext cx="98063" cy="40220"/>
            </a:xfrm>
            <a:custGeom>
              <a:avLst/>
              <a:gdLst/>
              <a:ahLst/>
              <a:cxnLst/>
              <a:rect l="l" t="t" r="r" b="b"/>
              <a:pathLst>
                <a:path w="2209" h="906" extrusionOk="0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10;p34">
              <a:extLst>
                <a:ext uri="{FF2B5EF4-FFF2-40B4-BE49-F238E27FC236}">
                  <a16:creationId xmlns:a16="http://schemas.microsoft.com/office/drawing/2014/main" id="{A3217E83-3202-CC35-6971-F35F5BAA3BE6}"/>
                </a:ext>
              </a:extLst>
            </p:cNvPr>
            <p:cNvSpPr/>
            <p:nvPr/>
          </p:nvSpPr>
          <p:spPr>
            <a:xfrm>
              <a:off x="6856532" y="2537136"/>
              <a:ext cx="703222" cy="258986"/>
            </a:xfrm>
            <a:custGeom>
              <a:avLst/>
              <a:gdLst/>
              <a:ahLst/>
              <a:cxnLst/>
              <a:rect l="l" t="t" r="r" b="b"/>
              <a:pathLst>
                <a:path w="15841" h="5834" extrusionOk="0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11;p34">
              <a:extLst>
                <a:ext uri="{FF2B5EF4-FFF2-40B4-BE49-F238E27FC236}">
                  <a16:creationId xmlns:a16="http://schemas.microsoft.com/office/drawing/2014/main" id="{7429D326-03F6-5915-4938-5E7F3581F7D7}"/>
                </a:ext>
              </a:extLst>
            </p:cNvPr>
            <p:cNvSpPr/>
            <p:nvPr/>
          </p:nvSpPr>
          <p:spPr>
            <a:xfrm>
              <a:off x="7634405" y="1845431"/>
              <a:ext cx="85278" cy="85189"/>
            </a:xfrm>
            <a:custGeom>
              <a:avLst/>
              <a:gdLst/>
              <a:ahLst/>
              <a:cxnLst/>
              <a:rect l="l" t="t" r="r" b="b"/>
              <a:pathLst>
                <a:path w="1921" h="1919" extrusionOk="0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2;p34">
              <a:extLst>
                <a:ext uri="{FF2B5EF4-FFF2-40B4-BE49-F238E27FC236}">
                  <a16:creationId xmlns:a16="http://schemas.microsoft.com/office/drawing/2014/main" id="{1A472CF2-56D2-2EB3-738F-FA1193C9BA08}"/>
                </a:ext>
              </a:extLst>
            </p:cNvPr>
            <p:cNvSpPr/>
            <p:nvPr/>
          </p:nvSpPr>
          <p:spPr>
            <a:xfrm>
              <a:off x="7675334" y="1922050"/>
              <a:ext cx="248420" cy="181743"/>
            </a:xfrm>
            <a:custGeom>
              <a:avLst/>
              <a:gdLst/>
              <a:ahLst/>
              <a:cxnLst/>
              <a:rect l="l" t="t" r="r" b="b"/>
              <a:pathLst>
                <a:path w="5596" h="4094" extrusionOk="0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3;p34">
              <a:extLst>
                <a:ext uri="{FF2B5EF4-FFF2-40B4-BE49-F238E27FC236}">
                  <a16:creationId xmlns:a16="http://schemas.microsoft.com/office/drawing/2014/main" id="{9B317D0D-5B54-FFF9-5F6D-E98E04A10556}"/>
                </a:ext>
              </a:extLst>
            </p:cNvPr>
            <p:cNvSpPr/>
            <p:nvPr/>
          </p:nvSpPr>
          <p:spPr>
            <a:xfrm>
              <a:off x="7703701" y="2155815"/>
              <a:ext cx="40175" cy="34804"/>
            </a:xfrm>
            <a:custGeom>
              <a:avLst/>
              <a:gdLst/>
              <a:ahLst/>
              <a:cxnLst/>
              <a:rect l="l" t="t" r="r" b="b"/>
              <a:pathLst>
                <a:path w="905" h="784" extrusionOk="0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4;p34">
              <a:extLst>
                <a:ext uri="{FF2B5EF4-FFF2-40B4-BE49-F238E27FC236}">
                  <a16:creationId xmlns:a16="http://schemas.microsoft.com/office/drawing/2014/main" id="{10CE02C8-4222-EF1E-76B8-46D259E9AA3B}"/>
                </a:ext>
              </a:extLst>
            </p:cNvPr>
            <p:cNvSpPr/>
            <p:nvPr/>
          </p:nvSpPr>
          <p:spPr>
            <a:xfrm>
              <a:off x="7636447" y="1899588"/>
              <a:ext cx="78442" cy="41596"/>
            </a:xfrm>
            <a:custGeom>
              <a:avLst/>
              <a:gdLst/>
              <a:ahLst/>
              <a:cxnLst/>
              <a:rect l="l" t="t" r="r" b="b"/>
              <a:pathLst>
                <a:path w="1767" h="937" extrusionOk="0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5;p34">
              <a:extLst>
                <a:ext uri="{FF2B5EF4-FFF2-40B4-BE49-F238E27FC236}">
                  <a16:creationId xmlns:a16="http://schemas.microsoft.com/office/drawing/2014/main" id="{A3C4C7E5-1F82-BF2B-8708-E3F2581FDC75}"/>
                </a:ext>
              </a:extLst>
            </p:cNvPr>
            <p:cNvSpPr/>
            <p:nvPr/>
          </p:nvSpPr>
          <p:spPr>
            <a:xfrm>
              <a:off x="7739702" y="2147691"/>
              <a:ext cx="16470" cy="13185"/>
            </a:xfrm>
            <a:custGeom>
              <a:avLst/>
              <a:gdLst/>
              <a:ahLst/>
              <a:cxnLst/>
              <a:rect l="l" t="t" r="r" b="b"/>
              <a:pathLst>
                <a:path w="371" h="297" extrusionOk="0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6;p34">
              <a:extLst>
                <a:ext uri="{FF2B5EF4-FFF2-40B4-BE49-F238E27FC236}">
                  <a16:creationId xmlns:a16="http://schemas.microsoft.com/office/drawing/2014/main" id="{BA4B619B-F0C4-8258-8436-EB3D9C94DAAE}"/>
                </a:ext>
              </a:extLst>
            </p:cNvPr>
            <p:cNvSpPr/>
            <p:nvPr/>
          </p:nvSpPr>
          <p:spPr>
            <a:xfrm>
              <a:off x="7578783" y="3554184"/>
              <a:ext cx="83857" cy="1040693"/>
            </a:xfrm>
            <a:custGeom>
              <a:avLst/>
              <a:gdLst/>
              <a:ahLst/>
              <a:cxnLst/>
              <a:rect l="l" t="t" r="r" b="b"/>
              <a:pathLst>
                <a:path w="1889" h="23443" extrusionOk="0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7;p34">
              <a:extLst>
                <a:ext uri="{FF2B5EF4-FFF2-40B4-BE49-F238E27FC236}">
                  <a16:creationId xmlns:a16="http://schemas.microsoft.com/office/drawing/2014/main" id="{6C3B8B03-5FC3-0248-E0DF-D3786DF96A69}"/>
                </a:ext>
              </a:extLst>
            </p:cNvPr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18;p34">
              <a:extLst>
                <a:ext uri="{FF2B5EF4-FFF2-40B4-BE49-F238E27FC236}">
                  <a16:creationId xmlns:a16="http://schemas.microsoft.com/office/drawing/2014/main" id="{6CA2BEC8-9D70-E2C6-D238-DD9B95EAEF3B}"/>
                </a:ext>
              </a:extLst>
            </p:cNvPr>
            <p:cNvSpPr/>
            <p:nvPr/>
          </p:nvSpPr>
          <p:spPr>
            <a:xfrm>
              <a:off x="7541982" y="4593695"/>
              <a:ext cx="280960" cy="6748"/>
            </a:xfrm>
            <a:custGeom>
              <a:avLst/>
              <a:gdLst/>
              <a:ahLst/>
              <a:cxnLst/>
              <a:rect l="l" t="t" r="r" b="b"/>
              <a:pathLst>
                <a:path w="6329" h="152" extrusionOk="0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19;p34">
              <a:extLst>
                <a:ext uri="{FF2B5EF4-FFF2-40B4-BE49-F238E27FC236}">
                  <a16:creationId xmlns:a16="http://schemas.microsoft.com/office/drawing/2014/main" id="{9E489D5F-A5BE-FFCF-B0BB-11E656819A69}"/>
                </a:ext>
              </a:extLst>
            </p:cNvPr>
            <p:cNvSpPr/>
            <p:nvPr/>
          </p:nvSpPr>
          <p:spPr>
            <a:xfrm>
              <a:off x="7012480" y="2565990"/>
              <a:ext cx="867563" cy="416268"/>
            </a:xfrm>
            <a:custGeom>
              <a:avLst/>
              <a:gdLst/>
              <a:ahLst/>
              <a:cxnLst/>
              <a:rect l="l" t="t" r="r" b="b"/>
              <a:pathLst>
                <a:path w="19543" h="9377" extrusionOk="0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20;p34">
              <a:extLst>
                <a:ext uri="{FF2B5EF4-FFF2-40B4-BE49-F238E27FC236}">
                  <a16:creationId xmlns:a16="http://schemas.microsoft.com/office/drawing/2014/main" id="{F233B973-C797-A50B-770B-14004A135F64}"/>
                </a:ext>
              </a:extLst>
            </p:cNvPr>
            <p:cNvSpPr/>
            <p:nvPr/>
          </p:nvSpPr>
          <p:spPr>
            <a:xfrm>
              <a:off x="7607725" y="2352468"/>
              <a:ext cx="295610" cy="523654"/>
            </a:xfrm>
            <a:custGeom>
              <a:avLst/>
              <a:gdLst/>
              <a:ahLst/>
              <a:cxnLst/>
              <a:rect l="l" t="t" r="r" b="b"/>
              <a:pathLst>
                <a:path w="6659" h="11796" extrusionOk="0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21;p34">
              <a:extLst>
                <a:ext uri="{FF2B5EF4-FFF2-40B4-BE49-F238E27FC236}">
                  <a16:creationId xmlns:a16="http://schemas.microsoft.com/office/drawing/2014/main" id="{B8B7448B-9D1E-E251-533C-91F5066100B9}"/>
                </a:ext>
              </a:extLst>
            </p:cNvPr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22;p34">
              <a:extLst>
                <a:ext uri="{FF2B5EF4-FFF2-40B4-BE49-F238E27FC236}">
                  <a16:creationId xmlns:a16="http://schemas.microsoft.com/office/drawing/2014/main" id="{0E7F65C8-8CC6-24AE-7470-B903DF5A040D}"/>
                </a:ext>
              </a:extLst>
            </p:cNvPr>
            <p:cNvSpPr/>
            <p:nvPr/>
          </p:nvSpPr>
          <p:spPr>
            <a:xfrm>
              <a:off x="7686477" y="2424338"/>
              <a:ext cx="175173" cy="164297"/>
            </a:xfrm>
            <a:custGeom>
              <a:avLst/>
              <a:gdLst/>
              <a:ahLst/>
              <a:cxnLst/>
              <a:rect l="l" t="t" r="r" b="b"/>
              <a:pathLst>
                <a:path w="3946" h="3701" extrusionOk="0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23;p34">
              <a:extLst>
                <a:ext uri="{FF2B5EF4-FFF2-40B4-BE49-F238E27FC236}">
                  <a16:creationId xmlns:a16="http://schemas.microsoft.com/office/drawing/2014/main" id="{1729ADCC-FE97-DEAA-CAD7-DC6BE64DF77F}"/>
                </a:ext>
              </a:extLst>
            </p:cNvPr>
            <p:cNvSpPr/>
            <p:nvPr/>
          </p:nvSpPr>
          <p:spPr>
            <a:xfrm>
              <a:off x="7661484" y="2644696"/>
              <a:ext cx="212773" cy="94867"/>
            </a:xfrm>
            <a:custGeom>
              <a:avLst/>
              <a:gdLst/>
              <a:ahLst/>
              <a:cxnLst/>
              <a:rect l="l" t="t" r="r" b="b"/>
              <a:pathLst>
                <a:path w="4793" h="2137" extrusionOk="0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24;p34">
              <a:extLst>
                <a:ext uri="{FF2B5EF4-FFF2-40B4-BE49-F238E27FC236}">
                  <a16:creationId xmlns:a16="http://schemas.microsoft.com/office/drawing/2014/main" id="{96054CDE-3253-ADFD-3DE1-9F77439C27D0}"/>
                </a:ext>
              </a:extLst>
            </p:cNvPr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25;p34">
              <a:extLst>
                <a:ext uri="{FF2B5EF4-FFF2-40B4-BE49-F238E27FC236}">
                  <a16:creationId xmlns:a16="http://schemas.microsoft.com/office/drawing/2014/main" id="{1B2C24EC-5143-5C8A-287B-850FE7369929}"/>
                </a:ext>
              </a:extLst>
            </p:cNvPr>
            <p:cNvSpPr/>
            <p:nvPr/>
          </p:nvSpPr>
          <p:spPr>
            <a:xfrm>
              <a:off x="7704500" y="2352779"/>
              <a:ext cx="67255" cy="59797"/>
            </a:xfrm>
            <a:custGeom>
              <a:avLst/>
              <a:gdLst/>
              <a:ahLst/>
              <a:cxnLst/>
              <a:rect l="l" t="t" r="r" b="b"/>
              <a:pathLst>
                <a:path w="1515" h="1347" extrusionOk="0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1026;p34">
              <a:extLst>
                <a:ext uri="{FF2B5EF4-FFF2-40B4-BE49-F238E27FC236}">
                  <a16:creationId xmlns:a16="http://schemas.microsoft.com/office/drawing/2014/main" id="{3371C0A8-2727-AC78-F93A-6FEEC7E2FC43}"/>
                </a:ext>
              </a:extLst>
            </p:cNvPr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84" name="Google Shape;1027;p34">
                <a:extLst>
                  <a:ext uri="{FF2B5EF4-FFF2-40B4-BE49-F238E27FC236}">
                    <a16:creationId xmlns:a16="http://schemas.microsoft.com/office/drawing/2014/main" id="{80399D4F-CA84-02C1-6921-516022CB4552}"/>
                  </a:ext>
                </a:extLst>
              </p:cNvPr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avLst/>
                <a:gdLst/>
                <a:ahLst/>
                <a:cxnLst/>
                <a:rect l="l" t="t" r="r" b="b"/>
                <a:pathLst>
                  <a:path w="7344" h="3516" extrusionOk="0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28;p34">
                <a:extLst>
                  <a:ext uri="{FF2B5EF4-FFF2-40B4-BE49-F238E27FC236}">
                    <a16:creationId xmlns:a16="http://schemas.microsoft.com/office/drawing/2014/main" id="{63C9ECE7-C998-535E-26E6-671612DDC433}"/>
                  </a:ext>
                </a:extLst>
              </p:cNvPr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avLst/>
                <a:gdLst/>
                <a:ahLst/>
                <a:cxnLst/>
                <a:rect l="l" t="t" r="r" b="b"/>
                <a:pathLst>
                  <a:path w="11943" h="4849" extrusionOk="0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29;p34">
                <a:extLst>
                  <a:ext uri="{FF2B5EF4-FFF2-40B4-BE49-F238E27FC236}">
                    <a16:creationId xmlns:a16="http://schemas.microsoft.com/office/drawing/2014/main" id="{8301D5FB-F62F-0CC6-4536-EC2FCF5751AF}"/>
                  </a:ext>
                </a:extLst>
              </p:cNvPr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avLst/>
                <a:gdLst/>
                <a:ahLst/>
                <a:cxnLst/>
                <a:rect l="l" t="t" r="r" b="b"/>
                <a:pathLst>
                  <a:path w="3862" h="2111" extrusionOk="0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30;p34">
                <a:extLst>
                  <a:ext uri="{FF2B5EF4-FFF2-40B4-BE49-F238E27FC236}">
                    <a16:creationId xmlns:a16="http://schemas.microsoft.com/office/drawing/2014/main" id="{4808065E-3616-E3EE-39B5-639470219A09}"/>
                  </a:ext>
                </a:extLst>
              </p:cNvPr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avLst/>
                <a:gdLst/>
                <a:ahLst/>
                <a:cxnLst/>
                <a:rect l="l" t="t" r="r" b="b"/>
                <a:pathLst>
                  <a:path w="3946" h="3701" extrusionOk="0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31;p34">
                <a:extLst>
                  <a:ext uri="{FF2B5EF4-FFF2-40B4-BE49-F238E27FC236}">
                    <a16:creationId xmlns:a16="http://schemas.microsoft.com/office/drawing/2014/main" id="{5EDD8A52-FF0F-031B-5F11-7E2A37FEC4CE}"/>
                  </a:ext>
                </a:extLst>
              </p:cNvPr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2137" extrusionOk="0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2" name="Google Shape;1032;p34">
              <a:extLst>
                <a:ext uri="{FF2B5EF4-FFF2-40B4-BE49-F238E27FC236}">
                  <a16:creationId xmlns:a16="http://schemas.microsoft.com/office/drawing/2014/main" id="{4A2BD6B4-4BCF-53A8-D418-61CF73D1AE38}"/>
                </a:ext>
              </a:extLst>
            </p:cNvPr>
            <p:cNvSpPr/>
            <p:nvPr/>
          </p:nvSpPr>
          <p:spPr>
            <a:xfrm>
              <a:off x="7609990" y="2539844"/>
              <a:ext cx="90738" cy="227955"/>
            </a:xfrm>
            <a:custGeom>
              <a:avLst/>
              <a:gdLst/>
              <a:ahLst/>
              <a:cxnLst/>
              <a:rect l="l" t="t" r="r" b="b"/>
              <a:pathLst>
                <a:path w="2044" h="5135" extrusionOk="0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33;p34">
              <a:extLst>
                <a:ext uri="{FF2B5EF4-FFF2-40B4-BE49-F238E27FC236}">
                  <a16:creationId xmlns:a16="http://schemas.microsoft.com/office/drawing/2014/main" id="{A8716848-1CED-1F25-D22F-23DC77960387}"/>
                </a:ext>
              </a:extLst>
            </p:cNvPr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object 4">
            <a:extLst>
              <a:ext uri="{FF2B5EF4-FFF2-40B4-BE49-F238E27FC236}">
                <a16:creationId xmlns:a16="http://schemas.microsoft.com/office/drawing/2014/main" id="{746D6405-501A-6061-C726-338C56826800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862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8;p28">
            <a:extLst>
              <a:ext uri="{FF2B5EF4-FFF2-40B4-BE49-F238E27FC236}">
                <a16:creationId xmlns:a16="http://schemas.microsoft.com/office/drawing/2014/main" id="{C6F1A670-ECAE-9D82-BDB1-B49883957901}"/>
              </a:ext>
            </a:extLst>
          </p:cNvPr>
          <p:cNvSpPr/>
          <p:nvPr/>
        </p:nvSpPr>
        <p:spPr>
          <a:xfrm>
            <a:off x="685800" y="5257800"/>
            <a:ext cx="10858500" cy="878126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7BD68-3E57-90C7-2C47-1CF6D6503CDF}"/>
              </a:ext>
            </a:extLst>
          </p:cNvPr>
          <p:cNvSpPr txBox="1"/>
          <p:nvPr/>
        </p:nvSpPr>
        <p:spPr>
          <a:xfrm>
            <a:off x="349435" y="1007086"/>
            <a:ext cx="5517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b="1"/>
              <a:t>연령 구간 별 소득 평균 분석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A9F961B-0B3B-F226-0C26-CF4C01E3EFE5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7EA41B-2E53-4FB2-8A92-304B0373F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76" y="1877384"/>
            <a:ext cx="5292825" cy="287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0E5359C-D97B-2D51-6D75-F2D7F170B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06" y="1796294"/>
            <a:ext cx="5123600" cy="304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BC192C-0EB7-31BB-849F-314AB91468E1}"/>
              </a:ext>
            </a:extLst>
          </p:cNvPr>
          <p:cNvSpPr txBox="1"/>
          <p:nvPr/>
        </p:nvSpPr>
        <p:spPr>
          <a:xfrm>
            <a:off x="819150" y="5257800"/>
            <a:ext cx="10591800" cy="878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2018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년도에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급격하게 평균소득이 증가한 이유는 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2017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년도 최저임금 인상률이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7.3%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2018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년도에 최저임금 인상률이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16.4%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상승한 것을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최저임금위원회의 년도 별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최저임금 </a:t>
            </a:r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결정현황으로 확인</a:t>
            </a:r>
            <a:r>
              <a:rPr lang="en-US" altLang="ko-KR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A38BAD-5357-B31A-CD75-461F0ADD34BC}"/>
              </a:ext>
            </a:extLst>
          </p:cNvPr>
          <p:cNvSpPr/>
          <p:nvPr/>
        </p:nvSpPr>
        <p:spPr>
          <a:xfrm>
            <a:off x="5791200" y="2950234"/>
            <a:ext cx="762000" cy="478765"/>
          </a:xfrm>
          <a:prstGeom prst="rightArrow">
            <a:avLst>
              <a:gd name="adj1" fmla="val 50000"/>
              <a:gd name="adj2" fmla="val 58215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oogle Shape;640;p29">
            <a:extLst>
              <a:ext uri="{FF2B5EF4-FFF2-40B4-BE49-F238E27FC236}">
                <a16:creationId xmlns:a16="http://schemas.microsoft.com/office/drawing/2014/main" id="{BC278A86-8649-5DC2-D3B4-E6E1D80F9FE4}"/>
              </a:ext>
            </a:extLst>
          </p:cNvPr>
          <p:cNvGrpSpPr/>
          <p:nvPr/>
        </p:nvGrpSpPr>
        <p:grpSpPr>
          <a:xfrm>
            <a:off x="628035" y="5119742"/>
            <a:ext cx="335765" cy="313500"/>
            <a:chOff x="4694531" y="2250235"/>
            <a:chExt cx="1090502" cy="1018186"/>
          </a:xfrm>
        </p:grpSpPr>
        <p:sp>
          <p:nvSpPr>
            <p:cNvPr id="9" name="Google Shape;641;p29">
              <a:extLst>
                <a:ext uri="{FF2B5EF4-FFF2-40B4-BE49-F238E27FC236}">
                  <a16:creationId xmlns:a16="http://schemas.microsoft.com/office/drawing/2014/main" id="{8CCEFDBE-7D88-E43E-971E-76CDE475C0B2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2;p29">
              <a:extLst>
                <a:ext uri="{FF2B5EF4-FFF2-40B4-BE49-F238E27FC236}">
                  <a16:creationId xmlns:a16="http://schemas.microsoft.com/office/drawing/2014/main" id="{4E6CAD55-E0EE-D450-A841-26C2B3901C28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3;p29">
              <a:extLst>
                <a:ext uri="{FF2B5EF4-FFF2-40B4-BE49-F238E27FC236}">
                  <a16:creationId xmlns:a16="http://schemas.microsoft.com/office/drawing/2014/main" id="{CA1BF29B-5BAF-437A-980A-F39225576060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4;p29">
              <a:extLst>
                <a:ext uri="{FF2B5EF4-FFF2-40B4-BE49-F238E27FC236}">
                  <a16:creationId xmlns:a16="http://schemas.microsoft.com/office/drawing/2014/main" id="{DD33E555-C831-4610-57C4-5CCEDD8ED2EC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640;p29">
            <a:extLst>
              <a:ext uri="{FF2B5EF4-FFF2-40B4-BE49-F238E27FC236}">
                <a16:creationId xmlns:a16="http://schemas.microsoft.com/office/drawing/2014/main" id="{95A77B2D-9654-29EC-D28F-DA77E78077C5}"/>
              </a:ext>
            </a:extLst>
          </p:cNvPr>
          <p:cNvGrpSpPr/>
          <p:nvPr/>
        </p:nvGrpSpPr>
        <p:grpSpPr>
          <a:xfrm rot="1577832">
            <a:off x="10979150" y="5893093"/>
            <a:ext cx="335765" cy="313500"/>
            <a:chOff x="4694531" y="2250235"/>
            <a:chExt cx="1090502" cy="1018186"/>
          </a:xfrm>
        </p:grpSpPr>
        <p:sp>
          <p:nvSpPr>
            <p:cNvPr id="15" name="Google Shape;641;p29">
              <a:extLst>
                <a:ext uri="{FF2B5EF4-FFF2-40B4-BE49-F238E27FC236}">
                  <a16:creationId xmlns:a16="http://schemas.microsoft.com/office/drawing/2014/main" id="{50CDC7B9-1455-B670-0DB2-3C1A0E39526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2;p29">
              <a:extLst>
                <a:ext uri="{FF2B5EF4-FFF2-40B4-BE49-F238E27FC236}">
                  <a16:creationId xmlns:a16="http://schemas.microsoft.com/office/drawing/2014/main" id="{F0265549-3EA5-BCC9-E132-45F16AD3C0CF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3;p29">
              <a:extLst>
                <a:ext uri="{FF2B5EF4-FFF2-40B4-BE49-F238E27FC236}">
                  <a16:creationId xmlns:a16="http://schemas.microsoft.com/office/drawing/2014/main" id="{3DEC463E-F9C6-9909-59A1-7C77822CC54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4;p29">
              <a:extLst>
                <a:ext uri="{FF2B5EF4-FFF2-40B4-BE49-F238E27FC236}">
                  <a16:creationId xmlns:a16="http://schemas.microsoft.com/office/drawing/2014/main" id="{778442A6-E4BD-540F-607F-8BC1CED8A54D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40;p29">
            <a:extLst>
              <a:ext uri="{FF2B5EF4-FFF2-40B4-BE49-F238E27FC236}">
                <a16:creationId xmlns:a16="http://schemas.microsoft.com/office/drawing/2014/main" id="{1F639283-E6D0-9275-86BF-468D1CBF3A1E}"/>
              </a:ext>
            </a:extLst>
          </p:cNvPr>
          <p:cNvGrpSpPr/>
          <p:nvPr/>
        </p:nvGrpSpPr>
        <p:grpSpPr>
          <a:xfrm rot="1509539">
            <a:off x="11334496" y="5736455"/>
            <a:ext cx="249962" cy="256451"/>
            <a:chOff x="4694531" y="2250235"/>
            <a:chExt cx="1090502" cy="1018186"/>
          </a:xfrm>
        </p:grpSpPr>
        <p:sp>
          <p:nvSpPr>
            <p:cNvPr id="20" name="Google Shape;641;p29">
              <a:extLst>
                <a:ext uri="{FF2B5EF4-FFF2-40B4-BE49-F238E27FC236}">
                  <a16:creationId xmlns:a16="http://schemas.microsoft.com/office/drawing/2014/main" id="{079B0027-C9B0-46DF-4457-0857448AA7BC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2;p29">
              <a:extLst>
                <a:ext uri="{FF2B5EF4-FFF2-40B4-BE49-F238E27FC236}">
                  <a16:creationId xmlns:a16="http://schemas.microsoft.com/office/drawing/2014/main" id="{32E9D066-5D7E-E586-C778-5E6F07CE97B6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29">
              <a:extLst>
                <a:ext uri="{FF2B5EF4-FFF2-40B4-BE49-F238E27FC236}">
                  <a16:creationId xmlns:a16="http://schemas.microsoft.com/office/drawing/2014/main" id="{728CF3A1-52CF-AB92-ABA2-A81573BAD15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;p29">
              <a:extLst>
                <a:ext uri="{FF2B5EF4-FFF2-40B4-BE49-F238E27FC236}">
                  <a16:creationId xmlns:a16="http://schemas.microsoft.com/office/drawing/2014/main" id="{A17FAA1A-E7BA-A462-1976-14210710305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object 4">
            <a:extLst>
              <a:ext uri="{FF2B5EF4-FFF2-40B4-BE49-F238E27FC236}">
                <a16:creationId xmlns:a16="http://schemas.microsoft.com/office/drawing/2014/main" id="{EBC201FD-CFCA-BE9C-C770-B8BEC92A462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13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8;p28">
            <a:extLst>
              <a:ext uri="{FF2B5EF4-FFF2-40B4-BE49-F238E27FC236}">
                <a16:creationId xmlns:a16="http://schemas.microsoft.com/office/drawing/2014/main" id="{E424CBDD-C688-84EF-C189-DCDC0A8605E0}"/>
              </a:ext>
            </a:extLst>
          </p:cNvPr>
          <p:cNvSpPr/>
          <p:nvPr/>
        </p:nvSpPr>
        <p:spPr>
          <a:xfrm>
            <a:off x="731889" y="5187272"/>
            <a:ext cx="10858500" cy="1016146"/>
          </a:xfrm>
          <a:prstGeom prst="roundRect">
            <a:avLst>
              <a:gd name="adj" fmla="val 3323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8C74A-80D3-47DC-7513-B5239425934B}"/>
              </a:ext>
            </a:extLst>
          </p:cNvPr>
          <p:cNvSpPr txBox="1"/>
          <p:nvPr/>
        </p:nvSpPr>
        <p:spPr>
          <a:xfrm>
            <a:off x="898880" y="4930332"/>
            <a:ext cx="968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+mn-ea"/>
              </a:rPr>
              <a:t>10~20</a:t>
            </a:r>
            <a:r>
              <a:rPr lang="ko-KR" altLang="en-US" sz="1600" b="1" dirty="0">
                <a:latin typeface="+mn-ea"/>
              </a:rPr>
              <a:t>대</a:t>
            </a:r>
            <a:r>
              <a:rPr lang="ko-KR" altLang="en-US" sz="1600" dirty="0">
                <a:latin typeface="+mn-ea"/>
              </a:rPr>
              <a:t>는 학생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무직자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>
                <a:latin typeface="+mn-ea"/>
              </a:rPr>
              <a:t>의 비율이</a:t>
            </a:r>
            <a:r>
              <a:rPr lang="en-US" altLang="ko-KR" sz="1600">
                <a:latin typeface="+mn-ea"/>
              </a:rPr>
              <a:t>, </a:t>
            </a:r>
            <a:r>
              <a:rPr lang="en-US" altLang="ko-KR" sz="1600" b="1">
                <a:latin typeface="+mn-ea"/>
              </a:rPr>
              <a:t>30~50</a:t>
            </a:r>
            <a:r>
              <a:rPr lang="ko-KR" altLang="en-US" sz="1600" b="1" dirty="0">
                <a:latin typeface="+mn-ea"/>
              </a:rPr>
              <a:t>대</a:t>
            </a:r>
            <a:r>
              <a:rPr lang="ko-KR" altLang="en-US" sz="1600" dirty="0">
                <a:latin typeface="+mn-ea"/>
              </a:rPr>
              <a:t>는 일반 급여 소득자의 비율이 </a:t>
            </a:r>
            <a:r>
              <a:rPr lang="ko-KR" altLang="en-US" sz="1600">
                <a:latin typeface="+mn-ea"/>
              </a:rPr>
              <a:t>큼</a:t>
            </a:r>
            <a:r>
              <a:rPr lang="en-US" altLang="ko-KR" sz="160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+mn-ea"/>
              </a:rPr>
              <a:t>60~70</a:t>
            </a:r>
            <a:r>
              <a:rPr lang="ko-KR" altLang="en-US" sz="1600" b="1">
                <a:latin typeface="+mn-ea"/>
              </a:rPr>
              <a:t>대 이상은 </a:t>
            </a:r>
            <a:r>
              <a:rPr lang="ko-KR" altLang="en-US" sz="1600" dirty="0">
                <a:latin typeface="+mn-ea"/>
              </a:rPr>
              <a:t>주부 혹은 무직자 등의 비율이 큼</a:t>
            </a:r>
            <a:r>
              <a:rPr lang="en-US" altLang="ko-KR" sz="1600">
                <a:latin typeface="+mn-ea"/>
              </a:rPr>
              <a:t>. </a:t>
            </a:r>
            <a:endParaRPr lang="en-US" altLang="ko-KR" sz="16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+mn-ea"/>
              </a:rPr>
              <a:t>20</a:t>
            </a:r>
            <a:r>
              <a:rPr lang="ko-KR" altLang="en-US" sz="1600" b="1" dirty="0">
                <a:latin typeface="+mn-ea"/>
              </a:rPr>
              <a:t>대부터 </a:t>
            </a:r>
            <a:r>
              <a:rPr lang="en-US" altLang="ko-KR" sz="1600" b="1" dirty="0">
                <a:latin typeface="+mn-ea"/>
              </a:rPr>
              <a:t>70</a:t>
            </a:r>
            <a:r>
              <a:rPr lang="ko-KR" altLang="en-US" sz="1600" b="1" dirty="0">
                <a:latin typeface="+mn-ea"/>
              </a:rPr>
              <a:t>대이상은 </a:t>
            </a:r>
            <a:r>
              <a:rPr lang="ko-KR" altLang="en-US" sz="1600" dirty="0">
                <a:latin typeface="+mn-ea"/>
              </a:rPr>
              <a:t>일반 자영업자들의 비율이 점점 커지는 것을 </a:t>
            </a:r>
            <a:r>
              <a:rPr lang="ko-KR" altLang="en-US" sz="1600">
                <a:latin typeface="+mn-ea"/>
              </a:rPr>
              <a:t>확인</a:t>
            </a:r>
            <a:r>
              <a:rPr lang="en-US" altLang="ko-KR" sz="160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4E0859-37B6-57FE-3298-A76DC4A24C6D}"/>
              </a:ext>
            </a:extLst>
          </p:cNvPr>
          <p:cNvSpPr txBox="1"/>
          <p:nvPr/>
        </p:nvSpPr>
        <p:spPr>
          <a:xfrm>
            <a:off x="349435" y="1007086"/>
            <a:ext cx="6889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② </a:t>
            </a:r>
            <a:r>
              <a:rPr lang="en-US" altLang="ko-KR" b="1"/>
              <a:t> </a:t>
            </a:r>
            <a:r>
              <a:rPr lang="ko-KR" altLang="en-US" b="1"/>
              <a:t>연령 구간 별 직업종사자 비율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29F94-583E-E290-8B42-39BE4EEC8E57}"/>
              </a:ext>
            </a:extLst>
          </p:cNvPr>
          <p:cNvSpPr txBox="1"/>
          <p:nvPr/>
        </p:nvSpPr>
        <p:spPr>
          <a:xfrm>
            <a:off x="54255" y="6400800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/>
              <a:t>* </a:t>
            </a:r>
            <a:r>
              <a:rPr lang="ko-KR" altLang="en-US" sz="1400" b="1"/>
              <a:t>연령 </a:t>
            </a:r>
            <a:r>
              <a:rPr lang="en-US" altLang="ko-KR" sz="1400" b="1"/>
              <a:t>: </a:t>
            </a:r>
            <a:r>
              <a:rPr lang="ko-KR" altLang="en-US" sz="1400" b="1"/>
              <a:t>만</a:t>
            </a:r>
            <a:r>
              <a:rPr lang="en-US" altLang="ko-KR" sz="1400" b="1"/>
              <a:t>18</a:t>
            </a:r>
            <a:r>
              <a:rPr lang="ko-KR" altLang="en-US" sz="1400" b="1"/>
              <a:t>세 이상 </a:t>
            </a:r>
            <a:r>
              <a:rPr lang="en-US" altLang="ko-KR" sz="1400" b="1"/>
              <a:t>104</a:t>
            </a:r>
            <a:r>
              <a:rPr lang="ko-KR" altLang="en-US" sz="1400" b="1"/>
              <a:t>세 이하</a:t>
            </a:r>
            <a:endParaRPr lang="en-US" altLang="ko-KR" sz="1400" b="1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894227BC-9582-B00C-7D86-91E534869AD9}"/>
              </a:ext>
            </a:extLst>
          </p:cNvPr>
          <p:cNvSpPr txBox="1">
            <a:spLocks/>
          </p:cNvSpPr>
          <p:nvPr/>
        </p:nvSpPr>
        <p:spPr>
          <a:xfrm>
            <a:off x="435862" y="228600"/>
            <a:ext cx="6117338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atinLnBrk="0">
              <a:spcBef>
                <a:spcPts val="95"/>
              </a:spcBef>
            </a:pPr>
            <a:r>
              <a:rPr lang="en-US" altLang="ko-KR" sz="3200" b="1" kern="0" spc="-10">
                <a:solidFill>
                  <a:srgbClr val="000000"/>
                </a:solidFill>
                <a:latin typeface="+mj-ea"/>
              </a:rPr>
              <a:t>02-1.</a:t>
            </a:r>
            <a:r>
              <a:rPr lang="ko-KR" altLang="en-US" sz="3200" b="1" kern="0" spc="-10">
                <a:solidFill>
                  <a:srgbClr val="000000"/>
                </a:solidFill>
                <a:latin typeface="+mj-ea"/>
              </a:rPr>
              <a:t> 기초 현황 분석</a:t>
            </a:r>
            <a:endParaRPr lang="ko-KR" altLang="en-US" sz="3200" b="1" kern="0">
              <a:solidFill>
                <a:sysClr val="windowText" lastClr="000000"/>
              </a:solidFill>
              <a:latin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AE9A0-ABA8-4752-AA17-A88AE58D0E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1"/>
          <a:stretch/>
        </p:blipFill>
        <p:spPr>
          <a:xfrm>
            <a:off x="1247291" y="1434446"/>
            <a:ext cx="4494479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A38129DF-00B9-42CA-88A1-02D6DF079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216" y="1622287"/>
            <a:ext cx="5018795" cy="3175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oogle Shape;640;p29">
            <a:extLst>
              <a:ext uri="{FF2B5EF4-FFF2-40B4-BE49-F238E27FC236}">
                <a16:creationId xmlns:a16="http://schemas.microsoft.com/office/drawing/2014/main" id="{9C9F20D0-7DFD-22D8-1D97-75DDD42B5538}"/>
              </a:ext>
            </a:extLst>
          </p:cNvPr>
          <p:cNvGrpSpPr/>
          <p:nvPr/>
        </p:nvGrpSpPr>
        <p:grpSpPr>
          <a:xfrm>
            <a:off x="647502" y="5163464"/>
            <a:ext cx="335765" cy="313500"/>
            <a:chOff x="4694531" y="2250235"/>
            <a:chExt cx="1090502" cy="1018186"/>
          </a:xfrm>
        </p:grpSpPr>
        <p:sp>
          <p:nvSpPr>
            <p:cNvPr id="7" name="Google Shape;641;p29">
              <a:extLst>
                <a:ext uri="{FF2B5EF4-FFF2-40B4-BE49-F238E27FC236}">
                  <a16:creationId xmlns:a16="http://schemas.microsoft.com/office/drawing/2014/main" id="{A642284B-845A-21BE-88BB-DB270D8E1CBD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2;p29">
              <a:extLst>
                <a:ext uri="{FF2B5EF4-FFF2-40B4-BE49-F238E27FC236}">
                  <a16:creationId xmlns:a16="http://schemas.microsoft.com/office/drawing/2014/main" id="{6D6EEECE-136F-66C9-C9D4-C405F96B9094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43;p29">
              <a:extLst>
                <a:ext uri="{FF2B5EF4-FFF2-40B4-BE49-F238E27FC236}">
                  <a16:creationId xmlns:a16="http://schemas.microsoft.com/office/drawing/2014/main" id="{D7179DDB-5A61-7CB5-2A8E-003AFDBE6A4A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;p29">
              <a:extLst>
                <a:ext uri="{FF2B5EF4-FFF2-40B4-BE49-F238E27FC236}">
                  <a16:creationId xmlns:a16="http://schemas.microsoft.com/office/drawing/2014/main" id="{855893B2-14C8-B693-690C-D1DD0BE99864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640;p29">
            <a:extLst>
              <a:ext uri="{FF2B5EF4-FFF2-40B4-BE49-F238E27FC236}">
                <a16:creationId xmlns:a16="http://schemas.microsoft.com/office/drawing/2014/main" id="{7A30AE3B-3262-747A-C3A7-8CA42A01C597}"/>
              </a:ext>
            </a:extLst>
          </p:cNvPr>
          <p:cNvGrpSpPr/>
          <p:nvPr/>
        </p:nvGrpSpPr>
        <p:grpSpPr>
          <a:xfrm rot="1577832">
            <a:off x="11083596" y="5936347"/>
            <a:ext cx="335765" cy="313500"/>
            <a:chOff x="4694531" y="2250235"/>
            <a:chExt cx="1090502" cy="1018186"/>
          </a:xfrm>
        </p:grpSpPr>
        <p:sp>
          <p:nvSpPr>
            <p:cNvPr id="24" name="Google Shape;641;p29">
              <a:extLst>
                <a:ext uri="{FF2B5EF4-FFF2-40B4-BE49-F238E27FC236}">
                  <a16:creationId xmlns:a16="http://schemas.microsoft.com/office/drawing/2014/main" id="{0ADA1200-F8E5-A7BA-F9CE-FDE728EF14AB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2;p29">
              <a:extLst>
                <a:ext uri="{FF2B5EF4-FFF2-40B4-BE49-F238E27FC236}">
                  <a16:creationId xmlns:a16="http://schemas.microsoft.com/office/drawing/2014/main" id="{698EAC66-7B88-2FAB-DEEF-3856F668943C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3;p29">
              <a:extLst>
                <a:ext uri="{FF2B5EF4-FFF2-40B4-BE49-F238E27FC236}">
                  <a16:creationId xmlns:a16="http://schemas.microsoft.com/office/drawing/2014/main" id="{6D60F916-6A72-C88B-0020-5311FE51EA29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4;p29">
              <a:extLst>
                <a:ext uri="{FF2B5EF4-FFF2-40B4-BE49-F238E27FC236}">
                  <a16:creationId xmlns:a16="http://schemas.microsoft.com/office/drawing/2014/main" id="{CE9A646F-5C46-4041-6142-40A754CCB10F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40;p29">
            <a:extLst>
              <a:ext uri="{FF2B5EF4-FFF2-40B4-BE49-F238E27FC236}">
                <a16:creationId xmlns:a16="http://schemas.microsoft.com/office/drawing/2014/main" id="{0B1782F1-1C5C-4A83-137D-7B04ABCE243F}"/>
              </a:ext>
            </a:extLst>
          </p:cNvPr>
          <p:cNvGrpSpPr/>
          <p:nvPr/>
        </p:nvGrpSpPr>
        <p:grpSpPr>
          <a:xfrm rot="1509539">
            <a:off x="11438942" y="5779709"/>
            <a:ext cx="249962" cy="256451"/>
            <a:chOff x="4694531" y="2250235"/>
            <a:chExt cx="1090502" cy="1018186"/>
          </a:xfrm>
        </p:grpSpPr>
        <p:sp>
          <p:nvSpPr>
            <p:cNvPr id="29" name="Google Shape;641;p29">
              <a:extLst>
                <a:ext uri="{FF2B5EF4-FFF2-40B4-BE49-F238E27FC236}">
                  <a16:creationId xmlns:a16="http://schemas.microsoft.com/office/drawing/2014/main" id="{8A1E2B08-1BFD-1B6B-BD5F-22732EE75CBE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2;p29">
              <a:extLst>
                <a:ext uri="{FF2B5EF4-FFF2-40B4-BE49-F238E27FC236}">
                  <a16:creationId xmlns:a16="http://schemas.microsoft.com/office/drawing/2014/main" id="{C17A9528-06B6-A45F-B7E5-AD18940C90C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3;p29">
              <a:extLst>
                <a:ext uri="{FF2B5EF4-FFF2-40B4-BE49-F238E27FC236}">
                  <a16:creationId xmlns:a16="http://schemas.microsoft.com/office/drawing/2014/main" id="{7158C834-DD81-CEB7-5DC7-A41DECDFF7E7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4;p29">
              <a:extLst>
                <a:ext uri="{FF2B5EF4-FFF2-40B4-BE49-F238E27FC236}">
                  <a16:creationId xmlns:a16="http://schemas.microsoft.com/office/drawing/2014/main" id="{724B23CC-693A-5491-47FD-09F641A8E13A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1151;p37">
            <a:extLst>
              <a:ext uri="{FF2B5EF4-FFF2-40B4-BE49-F238E27FC236}">
                <a16:creationId xmlns:a16="http://schemas.microsoft.com/office/drawing/2014/main" id="{C85A5F07-E17B-FF32-E154-D58C7AECEABB}"/>
              </a:ext>
            </a:extLst>
          </p:cNvPr>
          <p:cNvSpPr/>
          <p:nvPr/>
        </p:nvSpPr>
        <p:spPr>
          <a:xfrm>
            <a:off x="6116216" y="1766112"/>
            <a:ext cx="3713584" cy="585587"/>
          </a:xfrm>
          <a:prstGeom prst="roundRect">
            <a:avLst>
              <a:gd name="adj" fmla="val 4313"/>
            </a:avLst>
          </a:prstGeom>
          <a:noFill/>
          <a:ln w="2857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676;p30">
            <a:extLst>
              <a:ext uri="{FF2B5EF4-FFF2-40B4-BE49-F238E27FC236}">
                <a16:creationId xmlns:a16="http://schemas.microsoft.com/office/drawing/2014/main" id="{2976BDE5-C732-14A0-B452-EBF19318ACCC}"/>
              </a:ext>
            </a:extLst>
          </p:cNvPr>
          <p:cNvSpPr/>
          <p:nvPr/>
        </p:nvSpPr>
        <p:spPr>
          <a:xfrm rot="20793455">
            <a:off x="6022975" y="1652587"/>
            <a:ext cx="186480" cy="178566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676;p30">
            <a:extLst>
              <a:ext uri="{FF2B5EF4-FFF2-40B4-BE49-F238E27FC236}">
                <a16:creationId xmlns:a16="http://schemas.microsoft.com/office/drawing/2014/main" id="{6B93DD19-F967-BFDC-10AE-95177361F6F6}"/>
              </a:ext>
            </a:extLst>
          </p:cNvPr>
          <p:cNvSpPr/>
          <p:nvPr/>
        </p:nvSpPr>
        <p:spPr>
          <a:xfrm>
            <a:off x="6152400" y="1567888"/>
            <a:ext cx="150513" cy="150579"/>
          </a:xfrm>
          <a:custGeom>
            <a:avLst/>
            <a:gdLst/>
            <a:ahLst/>
            <a:cxnLst/>
            <a:rect l="l" t="t" r="r" b="b"/>
            <a:pathLst>
              <a:path w="2546" h="2547" extrusionOk="0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AC8DB84E-EE14-9D61-A710-757AAEC7249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1056366" y="6526116"/>
            <a:ext cx="247015" cy="22860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234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6460</TotalTime>
  <Words>2098</Words>
  <Application>Microsoft Office PowerPoint</Application>
  <PresentationFormat>와이드스크린</PresentationFormat>
  <Paragraphs>304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Apple SD Gothic Neo</vt:lpstr>
      <vt:lpstr>-apple-system</vt:lpstr>
      <vt:lpstr>Arial MT</vt:lpstr>
      <vt:lpstr>맑은 고딕</vt:lpstr>
      <vt:lpstr>맑은 고딕</vt:lpstr>
      <vt:lpstr>Arial</vt:lpstr>
      <vt:lpstr>Calibri</vt:lpstr>
      <vt:lpstr>Roboto</vt:lpstr>
      <vt:lpstr>Wingdings</vt:lpstr>
      <vt:lpstr>Office Theme</vt:lpstr>
      <vt:lpstr>PowerPoint 프레젠테이션</vt:lpstr>
      <vt:lpstr>분석 목차</vt:lpstr>
      <vt:lpstr>PowerPoint 프레젠테이션</vt:lpstr>
      <vt:lpstr>01-1. 분석 배경</vt:lpstr>
      <vt:lpstr>PowerPoint 프레젠테이션</vt:lpstr>
      <vt:lpstr>01-2. 데이터 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전체 요약 및 시사점</vt:lpstr>
      <vt:lpstr>5. 전체 요약 및 시사점</vt:lpstr>
      <vt:lpstr>참고문헌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임지현</cp:lastModifiedBy>
  <cp:revision>245</cp:revision>
  <dcterms:created xsi:type="dcterms:W3CDTF">2023-07-09T05:30:44Z</dcterms:created>
  <dcterms:modified xsi:type="dcterms:W3CDTF">2023-08-26T02:17:55Z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2023-07-07T00:00:00Z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2023-07-09T00:00:00Z</vt:filetime>
  </property>
</Properties>
</file>